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32" r:id="rId1"/>
  </p:sldMasterIdLst>
  <p:notesMasterIdLst>
    <p:notesMasterId r:id="rId30"/>
  </p:notesMasterIdLst>
  <p:handoutMasterIdLst>
    <p:handoutMasterId r:id="rId31"/>
  </p:handoutMasterIdLst>
  <p:sldIdLst>
    <p:sldId id="299" r:id="rId2"/>
    <p:sldId id="297" r:id="rId3"/>
    <p:sldId id="263" r:id="rId4"/>
    <p:sldId id="264" r:id="rId5"/>
    <p:sldId id="265" r:id="rId6"/>
    <p:sldId id="269" r:id="rId7"/>
    <p:sldId id="298" r:id="rId8"/>
    <p:sldId id="258" r:id="rId9"/>
    <p:sldId id="271" r:id="rId10"/>
    <p:sldId id="292" r:id="rId11"/>
    <p:sldId id="294" r:id="rId12"/>
    <p:sldId id="293" r:id="rId13"/>
    <p:sldId id="267" r:id="rId14"/>
    <p:sldId id="287" r:id="rId15"/>
    <p:sldId id="275" r:id="rId16"/>
    <p:sldId id="288" r:id="rId17"/>
    <p:sldId id="295" r:id="rId18"/>
    <p:sldId id="289" r:id="rId19"/>
    <p:sldId id="285" r:id="rId20"/>
    <p:sldId id="286" r:id="rId21"/>
    <p:sldId id="284" r:id="rId22"/>
    <p:sldId id="282" r:id="rId23"/>
    <p:sldId id="290" r:id="rId24"/>
    <p:sldId id="274" r:id="rId25"/>
    <p:sldId id="300" r:id="rId26"/>
    <p:sldId id="291" r:id="rId27"/>
    <p:sldId id="296" r:id="rId28"/>
    <p:sldId id="301" r:id="rId29"/>
  </p:sldIdLst>
  <p:sldSz cx="9144000" cy="6858000" type="screen4x3"/>
  <p:notesSz cx="6858000" cy="9144000"/>
  <p:custDataLst>
    <p:tags r:id="rId32"/>
  </p:custData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38" autoAdjust="0"/>
    <p:restoredTop sz="85833" autoAdjust="0"/>
  </p:normalViewPr>
  <p:slideViewPr>
    <p:cSldViewPr>
      <p:cViewPr>
        <p:scale>
          <a:sx n="66" d="100"/>
          <a:sy n="66" d="100"/>
        </p:scale>
        <p:origin x="-1476" y="-6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7" d="100"/>
          <a:sy n="57" d="100"/>
        </p:scale>
        <p:origin x="-2520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D053890\Desktop\Consideo\scenario1_neu20101124.cons_dat\all%20s1.xls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D053890\Desktop\Consideo\scenario1_neu20101124.cons_dat\all%20s1.xls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D053890\Desktop\Consideo\scenario1_neu20101124.cons_dat\all%20s1.xls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D053890\Desktop\Consideo\scenario1_neu20101124.cons_dat\all%20s1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de-AT"/>
  <c:chart>
    <c:plotArea>
      <c:layout/>
      <c:lineChart>
        <c:grouping val="standard"/>
        <c:ser>
          <c:idx val="0"/>
          <c:order val="0"/>
          <c:tx>
            <c:strRef>
              <c:f>Tabelle2!$O$2</c:f>
              <c:strCache>
                <c:ptCount val="1"/>
                <c:pt idx="0">
                  <c:v>Retailer 1 Bestand S1</c:v>
                </c:pt>
              </c:strCache>
            </c:strRef>
          </c:tx>
          <c:marker>
            <c:symbol val="none"/>
          </c:marker>
          <c:cat>
            <c:strRef>
              <c:f>Tabelle2!$N$3:$N$252</c:f>
              <c:strCache>
                <c:ptCount val="250"/>
                <c:pt idx="0">
                  <c:v>15.11.2010</c:v>
                </c:pt>
                <c:pt idx="1">
                  <c:v>16.11.2010</c:v>
                </c:pt>
                <c:pt idx="2">
                  <c:v>17.11.2010</c:v>
                </c:pt>
                <c:pt idx="3">
                  <c:v>18.11.2010</c:v>
                </c:pt>
                <c:pt idx="4">
                  <c:v>19.11.2010</c:v>
                </c:pt>
                <c:pt idx="5">
                  <c:v>20.11.2010</c:v>
                </c:pt>
                <c:pt idx="6">
                  <c:v>21.11.2010</c:v>
                </c:pt>
                <c:pt idx="7">
                  <c:v>22.11.2010</c:v>
                </c:pt>
                <c:pt idx="8">
                  <c:v>23.11.2010</c:v>
                </c:pt>
                <c:pt idx="9">
                  <c:v>24.11.2010</c:v>
                </c:pt>
                <c:pt idx="10">
                  <c:v>25.11.2010</c:v>
                </c:pt>
                <c:pt idx="11">
                  <c:v>26.11.2010</c:v>
                </c:pt>
                <c:pt idx="12">
                  <c:v>27.11.2010</c:v>
                </c:pt>
                <c:pt idx="13">
                  <c:v>28.11.2010</c:v>
                </c:pt>
                <c:pt idx="14">
                  <c:v>29.11.2010</c:v>
                </c:pt>
                <c:pt idx="15">
                  <c:v>30.11.2010</c:v>
                </c:pt>
                <c:pt idx="16">
                  <c:v>01.12.2010</c:v>
                </c:pt>
                <c:pt idx="17">
                  <c:v>02.12.2010</c:v>
                </c:pt>
                <c:pt idx="18">
                  <c:v>03.12.2010</c:v>
                </c:pt>
                <c:pt idx="19">
                  <c:v>04.12.2010</c:v>
                </c:pt>
                <c:pt idx="20">
                  <c:v>05.12.2010</c:v>
                </c:pt>
                <c:pt idx="21">
                  <c:v>06.12.2010</c:v>
                </c:pt>
                <c:pt idx="22">
                  <c:v>07.12.2010</c:v>
                </c:pt>
                <c:pt idx="23">
                  <c:v>08.12.2010</c:v>
                </c:pt>
                <c:pt idx="24">
                  <c:v>09.12.2010</c:v>
                </c:pt>
                <c:pt idx="25">
                  <c:v>10.12.2010</c:v>
                </c:pt>
                <c:pt idx="26">
                  <c:v>11.12.2010</c:v>
                </c:pt>
                <c:pt idx="27">
                  <c:v>12.12.2010</c:v>
                </c:pt>
                <c:pt idx="28">
                  <c:v>13.12.2010</c:v>
                </c:pt>
                <c:pt idx="29">
                  <c:v>14.12.2010</c:v>
                </c:pt>
                <c:pt idx="30">
                  <c:v>15.12.2010</c:v>
                </c:pt>
                <c:pt idx="31">
                  <c:v>16.12.2010</c:v>
                </c:pt>
                <c:pt idx="32">
                  <c:v>17.12.2010</c:v>
                </c:pt>
                <c:pt idx="33">
                  <c:v>18.12.2010</c:v>
                </c:pt>
                <c:pt idx="34">
                  <c:v>19.12.2010</c:v>
                </c:pt>
                <c:pt idx="35">
                  <c:v>20.12.2010</c:v>
                </c:pt>
                <c:pt idx="36">
                  <c:v>21.12.2010</c:v>
                </c:pt>
                <c:pt idx="37">
                  <c:v>22.12.2010</c:v>
                </c:pt>
                <c:pt idx="38">
                  <c:v>23.12.2010</c:v>
                </c:pt>
                <c:pt idx="39">
                  <c:v>24.12.2010</c:v>
                </c:pt>
                <c:pt idx="40">
                  <c:v>25.12.2010</c:v>
                </c:pt>
                <c:pt idx="41">
                  <c:v>26.12.2010</c:v>
                </c:pt>
                <c:pt idx="42">
                  <c:v>27.12.2010</c:v>
                </c:pt>
                <c:pt idx="43">
                  <c:v>28.12.2010</c:v>
                </c:pt>
                <c:pt idx="44">
                  <c:v>29.12.2010</c:v>
                </c:pt>
                <c:pt idx="45">
                  <c:v>30.12.2010</c:v>
                </c:pt>
                <c:pt idx="46">
                  <c:v>31.12.2010</c:v>
                </c:pt>
                <c:pt idx="47">
                  <c:v>01.01.2011</c:v>
                </c:pt>
                <c:pt idx="48">
                  <c:v>02.01.2011</c:v>
                </c:pt>
                <c:pt idx="49">
                  <c:v>03.01.2011</c:v>
                </c:pt>
                <c:pt idx="50">
                  <c:v>04.01.2011</c:v>
                </c:pt>
                <c:pt idx="51">
                  <c:v>05.01.2011</c:v>
                </c:pt>
                <c:pt idx="52">
                  <c:v>06.01.2011</c:v>
                </c:pt>
                <c:pt idx="53">
                  <c:v>07.01.2011</c:v>
                </c:pt>
                <c:pt idx="54">
                  <c:v>08.01.2011</c:v>
                </c:pt>
                <c:pt idx="55">
                  <c:v>09.01.2011</c:v>
                </c:pt>
                <c:pt idx="56">
                  <c:v>10.01.2011</c:v>
                </c:pt>
                <c:pt idx="57">
                  <c:v>11.01.2011</c:v>
                </c:pt>
                <c:pt idx="58">
                  <c:v>12.01.2011</c:v>
                </c:pt>
                <c:pt idx="59">
                  <c:v>13.01.2011</c:v>
                </c:pt>
                <c:pt idx="60">
                  <c:v>14.01.2011</c:v>
                </c:pt>
                <c:pt idx="61">
                  <c:v>15.01.2011</c:v>
                </c:pt>
                <c:pt idx="62">
                  <c:v>16.01.2011</c:v>
                </c:pt>
                <c:pt idx="63">
                  <c:v>17.01.2011</c:v>
                </c:pt>
                <c:pt idx="64">
                  <c:v>18.01.2011</c:v>
                </c:pt>
                <c:pt idx="65">
                  <c:v>19.01.2011</c:v>
                </c:pt>
                <c:pt idx="66">
                  <c:v>20.01.2011</c:v>
                </c:pt>
                <c:pt idx="67">
                  <c:v>21.01.2011</c:v>
                </c:pt>
                <c:pt idx="68">
                  <c:v>22.01.2011</c:v>
                </c:pt>
                <c:pt idx="69">
                  <c:v>23.01.2011</c:v>
                </c:pt>
                <c:pt idx="70">
                  <c:v>24.01.2011</c:v>
                </c:pt>
                <c:pt idx="71">
                  <c:v>25.01.2011</c:v>
                </c:pt>
                <c:pt idx="72">
                  <c:v>26.01.2011</c:v>
                </c:pt>
                <c:pt idx="73">
                  <c:v>27.01.2011</c:v>
                </c:pt>
                <c:pt idx="74">
                  <c:v>28.01.2011</c:v>
                </c:pt>
                <c:pt idx="75">
                  <c:v>29.01.2011</c:v>
                </c:pt>
                <c:pt idx="76">
                  <c:v>30.01.2011</c:v>
                </c:pt>
                <c:pt idx="77">
                  <c:v>31.01.2011</c:v>
                </c:pt>
                <c:pt idx="78">
                  <c:v>01.02.2011</c:v>
                </c:pt>
                <c:pt idx="79">
                  <c:v>02.02.2011</c:v>
                </c:pt>
                <c:pt idx="80">
                  <c:v>03.02.2011</c:v>
                </c:pt>
                <c:pt idx="81">
                  <c:v>04.02.2011</c:v>
                </c:pt>
                <c:pt idx="82">
                  <c:v>05.02.2011</c:v>
                </c:pt>
                <c:pt idx="83">
                  <c:v>06.02.2011</c:v>
                </c:pt>
                <c:pt idx="84">
                  <c:v>07.02.2011</c:v>
                </c:pt>
                <c:pt idx="85">
                  <c:v>08.02.2011</c:v>
                </c:pt>
                <c:pt idx="86">
                  <c:v>09.02.2011</c:v>
                </c:pt>
                <c:pt idx="87">
                  <c:v>10.02.2011</c:v>
                </c:pt>
                <c:pt idx="88">
                  <c:v>11.02.2011</c:v>
                </c:pt>
                <c:pt idx="89">
                  <c:v>12.02.2011</c:v>
                </c:pt>
                <c:pt idx="90">
                  <c:v>13.02.2011</c:v>
                </c:pt>
                <c:pt idx="91">
                  <c:v>14.02.2011</c:v>
                </c:pt>
                <c:pt idx="92">
                  <c:v>15.02.2011</c:v>
                </c:pt>
                <c:pt idx="93">
                  <c:v>16.02.2011</c:v>
                </c:pt>
                <c:pt idx="94">
                  <c:v>17.02.2011</c:v>
                </c:pt>
                <c:pt idx="95">
                  <c:v>18.02.2011</c:v>
                </c:pt>
                <c:pt idx="96">
                  <c:v>19.02.2011</c:v>
                </c:pt>
                <c:pt idx="97">
                  <c:v>20.02.2011</c:v>
                </c:pt>
                <c:pt idx="98">
                  <c:v>21.02.2011</c:v>
                </c:pt>
                <c:pt idx="99">
                  <c:v>22.02.2011</c:v>
                </c:pt>
                <c:pt idx="100">
                  <c:v>23.02.2011</c:v>
                </c:pt>
                <c:pt idx="101">
                  <c:v>24.02.2011</c:v>
                </c:pt>
                <c:pt idx="102">
                  <c:v>25.02.2011</c:v>
                </c:pt>
                <c:pt idx="103">
                  <c:v>26.02.2011</c:v>
                </c:pt>
                <c:pt idx="104">
                  <c:v>27.02.2011</c:v>
                </c:pt>
                <c:pt idx="105">
                  <c:v>28.02.2011</c:v>
                </c:pt>
                <c:pt idx="106">
                  <c:v>01.03.2011</c:v>
                </c:pt>
                <c:pt idx="107">
                  <c:v>02.03.2011</c:v>
                </c:pt>
                <c:pt idx="108">
                  <c:v>03.03.2011</c:v>
                </c:pt>
                <c:pt idx="109">
                  <c:v>04.03.2011</c:v>
                </c:pt>
                <c:pt idx="110">
                  <c:v>05.03.2011</c:v>
                </c:pt>
                <c:pt idx="111">
                  <c:v>06.03.2011</c:v>
                </c:pt>
                <c:pt idx="112">
                  <c:v>07.03.2011</c:v>
                </c:pt>
                <c:pt idx="113">
                  <c:v>08.03.2011</c:v>
                </c:pt>
                <c:pt idx="114">
                  <c:v>09.03.2011</c:v>
                </c:pt>
                <c:pt idx="115">
                  <c:v>10.03.2011</c:v>
                </c:pt>
                <c:pt idx="116">
                  <c:v>11.03.2011</c:v>
                </c:pt>
                <c:pt idx="117">
                  <c:v>12.03.2011</c:v>
                </c:pt>
                <c:pt idx="118">
                  <c:v>13.03.2011</c:v>
                </c:pt>
                <c:pt idx="119">
                  <c:v>14.03.2011</c:v>
                </c:pt>
                <c:pt idx="120">
                  <c:v>15.03.2011</c:v>
                </c:pt>
                <c:pt idx="121">
                  <c:v>16.03.2011</c:v>
                </c:pt>
                <c:pt idx="122">
                  <c:v>17.03.2011</c:v>
                </c:pt>
                <c:pt idx="123">
                  <c:v>18.03.2011</c:v>
                </c:pt>
                <c:pt idx="124">
                  <c:v>19.03.2011</c:v>
                </c:pt>
                <c:pt idx="125">
                  <c:v>20.03.2011</c:v>
                </c:pt>
                <c:pt idx="126">
                  <c:v>21.03.2011</c:v>
                </c:pt>
                <c:pt idx="127">
                  <c:v>22.03.2011</c:v>
                </c:pt>
                <c:pt idx="128">
                  <c:v>23.03.2011</c:v>
                </c:pt>
                <c:pt idx="129">
                  <c:v>24.03.2011</c:v>
                </c:pt>
                <c:pt idx="130">
                  <c:v>25.03.2011</c:v>
                </c:pt>
                <c:pt idx="131">
                  <c:v>26.03.2011</c:v>
                </c:pt>
                <c:pt idx="132">
                  <c:v>27.03.2011</c:v>
                </c:pt>
                <c:pt idx="133">
                  <c:v>28.03.2011</c:v>
                </c:pt>
                <c:pt idx="134">
                  <c:v>29.03.2011</c:v>
                </c:pt>
                <c:pt idx="135">
                  <c:v>30.03.2011</c:v>
                </c:pt>
                <c:pt idx="136">
                  <c:v>31.03.2011</c:v>
                </c:pt>
                <c:pt idx="137">
                  <c:v>01.04.2011</c:v>
                </c:pt>
                <c:pt idx="138">
                  <c:v>02.04.2011</c:v>
                </c:pt>
                <c:pt idx="139">
                  <c:v>03.04.2011</c:v>
                </c:pt>
                <c:pt idx="140">
                  <c:v>04.04.2011</c:v>
                </c:pt>
                <c:pt idx="141">
                  <c:v>05.04.2011</c:v>
                </c:pt>
                <c:pt idx="142">
                  <c:v>06.04.2011</c:v>
                </c:pt>
                <c:pt idx="143">
                  <c:v>07.04.2011</c:v>
                </c:pt>
                <c:pt idx="144">
                  <c:v>08.04.2011</c:v>
                </c:pt>
                <c:pt idx="145">
                  <c:v>09.04.2011</c:v>
                </c:pt>
                <c:pt idx="146">
                  <c:v>10.04.2011</c:v>
                </c:pt>
                <c:pt idx="147">
                  <c:v>11.04.2011</c:v>
                </c:pt>
                <c:pt idx="148">
                  <c:v>12.04.2011</c:v>
                </c:pt>
                <c:pt idx="149">
                  <c:v>13.04.2011</c:v>
                </c:pt>
                <c:pt idx="150">
                  <c:v>14.04.2011</c:v>
                </c:pt>
                <c:pt idx="151">
                  <c:v>15.04.2011</c:v>
                </c:pt>
                <c:pt idx="152">
                  <c:v>16.04.2011</c:v>
                </c:pt>
                <c:pt idx="153">
                  <c:v>17.04.2011</c:v>
                </c:pt>
                <c:pt idx="154">
                  <c:v>18.04.2011</c:v>
                </c:pt>
                <c:pt idx="155">
                  <c:v>19.04.2011</c:v>
                </c:pt>
                <c:pt idx="156">
                  <c:v>20.04.2011</c:v>
                </c:pt>
                <c:pt idx="157">
                  <c:v>21.04.2011</c:v>
                </c:pt>
                <c:pt idx="158">
                  <c:v>22.04.2011</c:v>
                </c:pt>
                <c:pt idx="159">
                  <c:v>23.04.2011</c:v>
                </c:pt>
                <c:pt idx="160">
                  <c:v>24.04.2011</c:v>
                </c:pt>
                <c:pt idx="161">
                  <c:v>25.04.2011</c:v>
                </c:pt>
                <c:pt idx="162">
                  <c:v>26.04.2011</c:v>
                </c:pt>
                <c:pt idx="163">
                  <c:v>27.04.2011</c:v>
                </c:pt>
                <c:pt idx="164">
                  <c:v>28.04.2011</c:v>
                </c:pt>
                <c:pt idx="165">
                  <c:v>29.04.2011</c:v>
                </c:pt>
                <c:pt idx="166">
                  <c:v>30.04.2011</c:v>
                </c:pt>
                <c:pt idx="167">
                  <c:v>01.05.2011</c:v>
                </c:pt>
                <c:pt idx="168">
                  <c:v>02.05.2011</c:v>
                </c:pt>
                <c:pt idx="169">
                  <c:v>03.05.2011</c:v>
                </c:pt>
                <c:pt idx="170">
                  <c:v>04.05.2011</c:v>
                </c:pt>
                <c:pt idx="171">
                  <c:v>05.05.2011</c:v>
                </c:pt>
                <c:pt idx="172">
                  <c:v>06.05.2011</c:v>
                </c:pt>
                <c:pt idx="173">
                  <c:v>07.05.2011</c:v>
                </c:pt>
                <c:pt idx="174">
                  <c:v>08.05.2011</c:v>
                </c:pt>
                <c:pt idx="175">
                  <c:v>09.05.2011</c:v>
                </c:pt>
                <c:pt idx="176">
                  <c:v>10.05.2011</c:v>
                </c:pt>
                <c:pt idx="177">
                  <c:v>11.05.2011</c:v>
                </c:pt>
                <c:pt idx="178">
                  <c:v>12.05.2011</c:v>
                </c:pt>
                <c:pt idx="179">
                  <c:v>13.05.2011</c:v>
                </c:pt>
                <c:pt idx="180">
                  <c:v>14.05.2011</c:v>
                </c:pt>
                <c:pt idx="181">
                  <c:v>15.05.2011</c:v>
                </c:pt>
                <c:pt idx="182">
                  <c:v>16.05.2011</c:v>
                </c:pt>
                <c:pt idx="183">
                  <c:v>17.05.2011</c:v>
                </c:pt>
                <c:pt idx="184">
                  <c:v>18.05.2011</c:v>
                </c:pt>
                <c:pt idx="185">
                  <c:v>19.05.2011</c:v>
                </c:pt>
                <c:pt idx="186">
                  <c:v>20.05.2011</c:v>
                </c:pt>
                <c:pt idx="187">
                  <c:v>21.05.2011</c:v>
                </c:pt>
                <c:pt idx="188">
                  <c:v>22.05.2011</c:v>
                </c:pt>
                <c:pt idx="189">
                  <c:v>23.05.2011</c:v>
                </c:pt>
                <c:pt idx="190">
                  <c:v>24.05.2011</c:v>
                </c:pt>
                <c:pt idx="191">
                  <c:v>25.05.2011</c:v>
                </c:pt>
                <c:pt idx="192">
                  <c:v>26.05.2011</c:v>
                </c:pt>
                <c:pt idx="193">
                  <c:v>27.05.2011</c:v>
                </c:pt>
                <c:pt idx="194">
                  <c:v>28.05.2011</c:v>
                </c:pt>
                <c:pt idx="195">
                  <c:v>29.05.2011</c:v>
                </c:pt>
                <c:pt idx="196">
                  <c:v>30.05.2011</c:v>
                </c:pt>
                <c:pt idx="197">
                  <c:v>31.05.2011</c:v>
                </c:pt>
                <c:pt idx="198">
                  <c:v>01.06.2011</c:v>
                </c:pt>
                <c:pt idx="199">
                  <c:v>02.06.2011</c:v>
                </c:pt>
                <c:pt idx="200">
                  <c:v>03.06.2011</c:v>
                </c:pt>
                <c:pt idx="201">
                  <c:v>04.06.2011</c:v>
                </c:pt>
                <c:pt idx="202">
                  <c:v>05.06.2011</c:v>
                </c:pt>
                <c:pt idx="203">
                  <c:v>06.06.2011</c:v>
                </c:pt>
                <c:pt idx="204">
                  <c:v>07.06.2011</c:v>
                </c:pt>
                <c:pt idx="205">
                  <c:v>08.06.2011</c:v>
                </c:pt>
                <c:pt idx="206">
                  <c:v>09.06.2011</c:v>
                </c:pt>
                <c:pt idx="207">
                  <c:v>10.06.2011</c:v>
                </c:pt>
                <c:pt idx="208">
                  <c:v>11.06.2011</c:v>
                </c:pt>
                <c:pt idx="209">
                  <c:v>12.06.2011</c:v>
                </c:pt>
                <c:pt idx="210">
                  <c:v>13.06.2011</c:v>
                </c:pt>
                <c:pt idx="211">
                  <c:v>14.06.2011</c:v>
                </c:pt>
                <c:pt idx="212">
                  <c:v>15.06.2011</c:v>
                </c:pt>
                <c:pt idx="213">
                  <c:v>16.06.2011</c:v>
                </c:pt>
                <c:pt idx="214">
                  <c:v>17.06.2011</c:v>
                </c:pt>
                <c:pt idx="215">
                  <c:v>18.06.2011</c:v>
                </c:pt>
                <c:pt idx="216">
                  <c:v>19.06.2011</c:v>
                </c:pt>
                <c:pt idx="217">
                  <c:v>20.06.2011</c:v>
                </c:pt>
                <c:pt idx="218">
                  <c:v>21.06.2011</c:v>
                </c:pt>
                <c:pt idx="219">
                  <c:v>22.06.2011</c:v>
                </c:pt>
                <c:pt idx="220">
                  <c:v>23.06.2011</c:v>
                </c:pt>
                <c:pt idx="221">
                  <c:v>24.06.2011</c:v>
                </c:pt>
                <c:pt idx="222">
                  <c:v>25.06.2011</c:v>
                </c:pt>
                <c:pt idx="223">
                  <c:v>26.06.2011</c:v>
                </c:pt>
                <c:pt idx="224">
                  <c:v>27.06.2011</c:v>
                </c:pt>
                <c:pt idx="225">
                  <c:v>28.06.2011</c:v>
                </c:pt>
                <c:pt idx="226">
                  <c:v>29.06.2011</c:v>
                </c:pt>
                <c:pt idx="227">
                  <c:v>30.06.2011</c:v>
                </c:pt>
                <c:pt idx="228">
                  <c:v>01.07.2011</c:v>
                </c:pt>
                <c:pt idx="229">
                  <c:v>02.07.2011</c:v>
                </c:pt>
                <c:pt idx="230">
                  <c:v>03.07.2011</c:v>
                </c:pt>
                <c:pt idx="231">
                  <c:v>04.07.2011</c:v>
                </c:pt>
                <c:pt idx="232">
                  <c:v>05.07.2011</c:v>
                </c:pt>
                <c:pt idx="233">
                  <c:v>06.07.2011</c:v>
                </c:pt>
                <c:pt idx="234">
                  <c:v>07.07.2011</c:v>
                </c:pt>
                <c:pt idx="235">
                  <c:v>08.07.2011</c:v>
                </c:pt>
                <c:pt idx="236">
                  <c:v>09.07.2011</c:v>
                </c:pt>
                <c:pt idx="237">
                  <c:v>10.07.2011</c:v>
                </c:pt>
                <c:pt idx="238">
                  <c:v>11.07.2011</c:v>
                </c:pt>
                <c:pt idx="239">
                  <c:v>12.07.2011</c:v>
                </c:pt>
                <c:pt idx="240">
                  <c:v>13.07.2011</c:v>
                </c:pt>
                <c:pt idx="241">
                  <c:v>14.07.2011</c:v>
                </c:pt>
                <c:pt idx="242">
                  <c:v>15.07.2011</c:v>
                </c:pt>
                <c:pt idx="243">
                  <c:v>16.07.2011</c:v>
                </c:pt>
                <c:pt idx="244">
                  <c:v>17.07.2011</c:v>
                </c:pt>
                <c:pt idx="245">
                  <c:v>18.07.2011</c:v>
                </c:pt>
                <c:pt idx="246">
                  <c:v>19.07.2011</c:v>
                </c:pt>
                <c:pt idx="247">
                  <c:v>20.07.2011</c:v>
                </c:pt>
                <c:pt idx="248">
                  <c:v>21.07.2011</c:v>
                </c:pt>
                <c:pt idx="249">
                  <c:v>22.07.2011</c:v>
                </c:pt>
              </c:strCache>
            </c:strRef>
          </c:cat>
          <c:val>
            <c:numRef>
              <c:f>Tabelle2!$O$3:$O$252</c:f>
              <c:numCache>
                <c:formatCode>General</c:formatCode>
                <c:ptCount val="250"/>
                <c:pt idx="0">
                  <c:v>40</c:v>
                </c:pt>
                <c:pt idx="1">
                  <c:v>-160</c:v>
                </c:pt>
                <c:pt idx="2">
                  <c:v>216</c:v>
                </c:pt>
                <c:pt idx="3">
                  <c:v>592</c:v>
                </c:pt>
                <c:pt idx="4">
                  <c:v>392</c:v>
                </c:pt>
                <c:pt idx="5">
                  <c:v>768</c:v>
                </c:pt>
                <c:pt idx="6">
                  <c:v>568</c:v>
                </c:pt>
                <c:pt idx="7">
                  <c:v>368</c:v>
                </c:pt>
                <c:pt idx="8">
                  <c:v>646</c:v>
                </c:pt>
                <c:pt idx="9">
                  <c:v>446</c:v>
                </c:pt>
                <c:pt idx="10">
                  <c:v>822</c:v>
                </c:pt>
                <c:pt idx="11">
                  <c:v>610</c:v>
                </c:pt>
                <c:pt idx="12">
                  <c:v>396</c:v>
                </c:pt>
                <c:pt idx="13">
                  <c:v>755</c:v>
                </c:pt>
                <c:pt idx="14">
                  <c:v>519</c:v>
                </c:pt>
                <c:pt idx="15">
                  <c:v>277</c:v>
                </c:pt>
                <c:pt idx="16">
                  <c:v>614</c:v>
                </c:pt>
                <c:pt idx="17">
                  <c:v>356</c:v>
                </c:pt>
                <c:pt idx="18">
                  <c:v>680</c:v>
                </c:pt>
                <c:pt idx="19">
                  <c:v>403</c:v>
                </c:pt>
                <c:pt idx="20">
                  <c:v>700</c:v>
                </c:pt>
                <c:pt idx="21">
                  <c:v>399</c:v>
                </c:pt>
                <c:pt idx="22">
                  <c:v>122</c:v>
                </c:pt>
                <c:pt idx="23">
                  <c:v>417</c:v>
                </c:pt>
                <c:pt idx="24">
                  <c:v>701</c:v>
                </c:pt>
                <c:pt idx="25">
                  <c:v>422</c:v>
                </c:pt>
                <c:pt idx="26">
                  <c:v>141</c:v>
                </c:pt>
                <c:pt idx="27">
                  <c:v>440</c:v>
                </c:pt>
                <c:pt idx="28">
                  <c:v>162</c:v>
                </c:pt>
                <c:pt idx="29">
                  <c:v>472</c:v>
                </c:pt>
                <c:pt idx="30">
                  <c:v>216</c:v>
                </c:pt>
                <c:pt idx="31">
                  <c:v>488</c:v>
                </c:pt>
                <c:pt idx="32">
                  <c:v>193</c:v>
                </c:pt>
                <c:pt idx="33">
                  <c:v>502</c:v>
                </c:pt>
                <c:pt idx="34">
                  <c:v>222</c:v>
                </c:pt>
                <c:pt idx="35">
                  <c:v>521</c:v>
                </c:pt>
                <c:pt idx="36">
                  <c:v>245</c:v>
                </c:pt>
                <c:pt idx="37">
                  <c:v>559</c:v>
                </c:pt>
                <c:pt idx="38">
                  <c:v>297</c:v>
                </c:pt>
                <c:pt idx="39">
                  <c:v>571</c:v>
                </c:pt>
                <c:pt idx="40">
                  <c:v>301</c:v>
                </c:pt>
                <c:pt idx="41">
                  <c:v>628</c:v>
                </c:pt>
                <c:pt idx="42">
                  <c:v>390</c:v>
                </c:pt>
                <c:pt idx="43">
                  <c:v>711</c:v>
                </c:pt>
                <c:pt idx="44">
                  <c:v>474</c:v>
                </c:pt>
                <c:pt idx="45">
                  <c:v>242</c:v>
                </c:pt>
                <c:pt idx="46">
                  <c:v>598</c:v>
                </c:pt>
                <c:pt idx="47">
                  <c:v>382</c:v>
                </c:pt>
                <c:pt idx="48">
                  <c:v>746</c:v>
                </c:pt>
                <c:pt idx="49">
                  <c:v>544</c:v>
                </c:pt>
                <c:pt idx="50">
                  <c:v>347</c:v>
                </c:pt>
                <c:pt idx="51">
                  <c:v>733</c:v>
                </c:pt>
                <c:pt idx="52">
                  <c:v>559</c:v>
                </c:pt>
                <c:pt idx="53">
                  <c:v>404</c:v>
                </c:pt>
                <c:pt idx="54">
                  <c:v>803</c:v>
                </c:pt>
                <c:pt idx="55">
                  <c:v>656</c:v>
                </c:pt>
                <c:pt idx="56">
                  <c:v>497</c:v>
                </c:pt>
                <c:pt idx="57">
                  <c:v>923</c:v>
                </c:pt>
                <c:pt idx="58">
                  <c:v>762</c:v>
                </c:pt>
                <c:pt idx="59">
                  <c:v>627</c:v>
                </c:pt>
                <c:pt idx="60">
                  <c:v>501</c:v>
                </c:pt>
                <c:pt idx="61">
                  <c:v>975</c:v>
                </c:pt>
                <c:pt idx="62">
                  <c:v>819</c:v>
                </c:pt>
                <c:pt idx="63">
                  <c:v>666</c:v>
                </c:pt>
                <c:pt idx="64">
                  <c:v>563</c:v>
                </c:pt>
                <c:pt idx="65" formatCode="#,##0">
                  <c:v>1006</c:v>
                </c:pt>
                <c:pt idx="66">
                  <c:v>902</c:v>
                </c:pt>
                <c:pt idx="67">
                  <c:v>749</c:v>
                </c:pt>
                <c:pt idx="68">
                  <c:v>660</c:v>
                </c:pt>
                <c:pt idx="69">
                  <c:v>565</c:v>
                </c:pt>
                <c:pt idx="70" formatCode="#,##0">
                  <c:v>1029</c:v>
                </c:pt>
                <c:pt idx="71">
                  <c:v>909</c:v>
                </c:pt>
                <c:pt idx="72">
                  <c:v>780</c:v>
                </c:pt>
                <c:pt idx="73">
                  <c:v>694</c:v>
                </c:pt>
                <c:pt idx="74">
                  <c:v>591</c:v>
                </c:pt>
                <c:pt idx="75" formatCode="#,##0">
                  <c:v>1021</c:v>
                </c:pt>
                <c:pt idx="76">
                  <c:v>893</c:v>
                </c:pt>
                <c:pt idx="77">
                  <c:v>788</c:v>
                </c:pt>
                <c:pt idx="78">
                  <c:v>707</c:v>
                </c:pt>
                <c:pt idx="79">
                  <c:v>565</c:v>
                </c:pt>
                <c:pt idx="80">
                  <c:v>416</c:v>
                </c:pt>
                <c:pt idx="81">
                  <c:v>827</c:v>
                </c:pt>
                <c:pt idx="82">
                  <c:v>679</c:v>
                </c:pt>
                <c:pt idx="83">
                  <c:v>535</c:v>
                </c:pt>
                <c:pt idx="84">
                  <c:v>940</c:v>
                </c:pt>
                <c:pt idx="85">
                  <c:v>767</c:v>
                </c:pt>
                <c:pt idx="86">
                  <c:v>585</c:v>
                </c:pt>
                <c:pt idx="87">
                  <c:v>396</c:v>
                </c:pt>
                <c:pt idx="88">
                  <c:v>777</c:v>
                </c:pt>
                <c:pt idx="89">
                  <c:v>572</c:v>
                </c:pt>
                <c:pt idx="90">
                  <c:v>364</c:v>
                </c:pt>
                <c:pt idx="91">
                  <c:v>722</c:v>
                </c:pt>
                <c:pt idx="92">
                  <c:v>486</c:v>
                </c:pt>
                <c:pt idx="93">
                  <c:v>241</c:v>
                </c:pt>
                <c:pt idx="94">
                  <c:v>604</c:v>
                </c:pt>
                <c:pt idx="95">
                  <c:v>348</c:v>
                </c:pt>
                <c:pt idx="96">
                  <c:v>659</c:v>
                </c:pt>
                <c:pt idx="97">
                  <c:v>401</c:v>
                </c:pt>
                <c:pt idx="98">
                  <c:v>688</c:v>
                </c:pt>
                <c:pt idx="99">
                  <c:v>391</c:v>
                </c:pt>
                <c:pt idx="100">
                  <c:v>678</c:v>
                </c:pt>
                <c:pt idx="101">
                  <c:v>369</c:v>
                </c:pt>
                <c:pt idx="102">
                  <c:v>681</c:v>
                </c:pt>
                <c:pt idx="103">
                  <c:v>426</c:v>
                </c:pt>
                <c:pt idx="104">
                  <c:v>693</c:v>
                </c:pt>
                <c:pt idx="105">
                  <c:v>409</c:v>
                </c:pt>
                <c:pt idx="106">
                  <c:v>682</c:v>
                </c:pt>
                <c:pt idx="107">
                  <c:v>333</c:v>
                </c:pt>
                <c:pt idx="108">
                  <c:v>660</c:v>
                </c:pt>
                <c:pt idx="109">
                  <c:v>364</c:v>
                </c:pt>
                <c:pt idx="110">
                  <c:v>659</c:v>
                </c:pt>
                <c:pt idx="111">
                  <c:v>374</c:v>
                </c:pt>
                <c:pt idx="112">
                  <c:v>650</c:v>
                </c:pt>
                <c:pt idx="113">
                  <c:v>353</c:v>
                </c:pt>
                <c:pt idx="114">
                  <c:v>601</c:v>
                </c:pt>
                <c:pt idx="115">
                  <c:v>353</c:v>
                </c:pt>
                <c:pt idx="116">
                  <c:v>640</c:v>
                </c:pt>
                <c:pt idx="117">
                  <c:v>379</c:v>
                </c:pt>
                <c:pt idx="118">
                  <c:v>715</c:v>
                </c:pt>
                <c:pt idx="119">
                  <c:v>436</c:v>
                </c:pt>
                <c:pt idx="120">
                  <c:v>163</c:v>
                </c:pt>
                <c:pt idx="121">
                  <c:v>476</c:v>
                </c:pt>
                <c:pt idx="122">
                  <c:v>232</c:v>
                </c:pt>
                <c:pt idx="123">
                  <c:v>566</c:v>
                </c:pt>
                <c:pt idx="124">
                  <c:v>332</c:v>
                </c:pt>
                <c:pt idx="125">
                  <c:v>684</c:v>
                </c:pt>
                <c:pt idx="126">
                  <c:v>461</c:v>
                </c:pt>
                <c:pt idx="127">
                  <c:v>828</c:v>
                </c:pt>
                <c:pt idx="128">
                  <c:v>629</c:v>
                </c:pt>
                <c:pt idx="129">
                  <c:v>442</c:v>
                </c:pt>
                <c:pt idx="130">
                  <c:v>842</c:v>
                </c:pt>
                <c:pt idx="131">
                  <c:v>660</c:v>
                </c:pt>
                <c:pt idx="132">
                  <c:v>500</c:v>
                </c:pt>
                <c:pt idx="133">
                  <c:v>926</c:v>
                </c:pt>
                <c:pt idx="134">
                  <c:v>766</c:v>
                </c:pt>
                <c:pt idx="135">
                  <c:v>619</c:v>
                </c:pt>
                <c:pt idx="136">
                  <c:v>479</c:v>
                </c:pt>
                <c:pt idx="137">
                  <c:v>899</c:v>
                </c:pt>
                <c:pt idx="138">
                  <c:v>776</c:v>
                </c:pt>
                <c:pt idx="139">
                  <c:v>660</c:v>
                </c:pt>
                <c:pt idx="140">
                  <c:v>568</c:v>
                </c:pt>
                <c:pt idx="141" formatCode="#,##0">
                  <c:v>1054</c:v>
                </c:pt>
                <c:pt idx="142">
                  <c:v>967</c:v>
                </c:pt>
                <c:pt idx="143">
                  <c:v>880</c:v>
                </c:pt>
                <c:pt idx="144">
                  <c:v>790</c:v>
                </c:pt>
                <c:pt idx="145">
                  <c:v>678</c:v>
                </c:pt>
                <c:pt idx="146">
                  <c:v>582</c:v>
                </c:pt>
                <c:pt idx="147" formatCode="#,##0">
                  <c:v>1050</c:v>
                </c:pt>
                <c:pt idx="148">
                  <c:v>990</c:v>
                </c:pt>
                <c:pt idx="149">
                  <c:v>870</c:v>
                </c:pt>
                <c:pt idx="150">
                  <c:v>792</c:v>
                </c:pt>
                <c:pt idx="151">
                  <c:v>711</c:v>
                </c:pt>
                <c:pt idx="152">
                  <c:v>607</c:v>
                </c:pt>
                <c:pt idx="153">
                  <c:v>508</c:v>
                </c:pt>
                <c:pt idx="154">
                  <c:v>969</c:v>
                </c:pt>
                <c:pt idx="155">
                  <c:v>856</c:v>
                </c:pt>
                <c:pt idx="156">
                  <c:v>714</c:v>
                </c:pt>
                <c:pt idx="157">
                  <c:v>590</c:v>
                </c:pt>
                <c:pt idx="158">
                  <c:v>456</c:v>
                </c:pt>
                <c:pt idx="159">
                  <c:v>909</c:v>
                </c:pt>
                <c:pt idx="160">
                  <c:v>781</c:v>
                </c:pt>
                <c:pt idx="161">
                  <c:v>622</c:v>
                </c:pt>
                <c:pt idx="162">
                  <c:v>444</c:v>
                </c:pt>
                <c:pt idx="163">
                  <c:v>845</c:v>
                </c:pt>
                <c:pt idx="164">
                  <c:v>667</c:v>
                </c:pt>
                <c:pt idx="165">
                  <c:v>488</c:v>
                </c:pt>
                <c:pt idx="166">
                  <c:v>874</c:v>
                </c:pt>
                <c:pt idx="167">
                  <c:v>675</c:v>
                </c:pt>
                <c:pt idx="168">
                  <c:v>468</c:v>
                </c:pt>
                <c:pt idx="169">
                  <c:v>830</c:v>
                </c:pt>
                <c:pt idx="170">
                  <c:v>599</c:v>
                </c:pt>
                <c:pt idx="171">
                  <c:v>363</c:v>
                </c:pt>
                <c:pt idx="172">
                  <c:v>705</c:v>
                </c:pt>
                <c:pt idx="173">
                  <c:v>461</c:v>
                </c:pt>
                <c:pt idx="174">
                  <c:v>221</c:v>
                </c:pt>
                <c:pt idx="175">
                  <c:v>530</c:v>
                </c:pt>
                <c:pt idx="176">
                  <c:v>263</c:v>
                </c:pt>
                <c:pt idx="177">
                  <c:v>579</c:v>
                </c:pt>
                <c:pt idx="178">
                  <c:v>279</c:v>
                </c:pt>
                <c:pt idx="179">
                  <c:v>573</c:v>
                </c:pt>
                <c:pt idx="180">
                  <c:v>285</c:v>
                </c:pt>
                <c:pt idx="181">
                  <c:v>555</c:v>
                </c:pt>
                <c:pt idx="182">
                  <c:v>267</c:v>
                </c:pt>
                <c:pt idx="183">
                  <c:v>576</c:v>
                </c:pt>
                <c:pt idx="184">
                  <c:v>236</c:v>
                </c:pt>
                <c:pt idx="185">
                  <c:v>496</c:v>
                </c:pt>
                <c:pt idx="186">
                  <c:v>200</c:v>
                </c:pt>
                <c:pt idx="187">
                  <c:v>502</c:v>
                </c:pt>
                <c:pt idx="188">
                  <c:v>210</c:v>
                </c:pt>
                <c:pt idx="189">
                  <c:v>472</c:v>
                </c:pt>
                <c:pt idx="190">
                  <c:v>183</c:v>
                </c:pt>
                <c:pt idx="191">
                  <c:v>462</c:v>
                </c:pt>
                <c:pt idx="192">
                  <c:v>196</c:v>
                </c:pt>
                <c:pt idx="193">
                  <c:v>499</c:v>
                </c:pt>
                <c:pt idx="194">
                  <c:v>200</c:v>
                </c:pt>
                <c:pt idx="195">
                  <c:v>509</c:v>
                </c:pt>
                <c:pt idx="196">
                  <c:v>235</c:v>
                </c:pt>
                <c:pt idx="197">
                  <c:v>537</c:v>
                </c:pt>
                <c:pt idx="198">
                  <c:v>281</c:v>
                </c:pt>
                <c:pt idx="199">
                  <c:v>598</c:v>
                </c:pt>
                <c:pt idx="200">
                  <c:v>349</c:v>
                </c:pt>
                <c:pt idx="201">
                  <c:v>693</c:v>
                </c:pt>
                <c:pt idx="202">
                  <c:v>465</c:v>
                </c:pt>
                <c:pt idx="203">
                  <c:v>813</c:v>
                </c:pt>
                <c:pt idx="204">
                  <c:v>598</c:v>
                </c:pt>
                <c:pt idx="205">
                  <c:v>385</c:v>
                </c:pt>
                <c:pt idx="206">
                  <c:v>759</c:v>
                </c:pt>
                <c:pt idx="207">
                  <c:v>565</c:v>
                </c:pt>
                <c:pt idx="208">
                  <c:v>379</c:v>
                </c:pt>
                <c:pt idx="209">
                  <c:v>771</c:v>
                </c:pt>
                <c:pt idx="210">
                  <c:v>605</c:v>
                </c:pt>
                <c:pt idx="211">
                  <c:v>443</c:v>
                </c:pt>
                <c:pt idx="212">
                  <c:v>862</c:v>
                </c:pt>
                <c:pt idx="213">
                  <c:v>702</c:v>
                </c:pt>
                <c:pt idx="214">
                  <c:v>549</c:v>
                </c:pt>
                <c:pt idx="215">
                  <c:v>412</c:v>
                </c:pt>
                <c:pt idx="216">
                  <c:v>859</c:v>
                </c:pt>
                <c:pt idx="217">
                  <c:v>748</c:v>
                </c:pt>
                <c:pt idx="218">
                  <c:v>654</c:v>
                </c:pt>
                <c:pt idx="219">
                  <c:v>537</c:v>
                </c:pt>
                <c:pt idx="220" formatCode="#,##0">
                  <c:v>1021</c:v>
                </c:pt>
                <c:pt idx="221">
                  <c:v>925</c:v>
                </c:pt>
                <c:pt idx="222">
                  <c:v>798</c:v>
                </c:pt>
                <c:pt idx="223">
                  <c:v>675</c:v>
                </c:pt>
                <c:pt idx="224">
                  <c:v>556</c:v>
                </c:pt>
                <c:pt idx="225" formatCode="#,##0">
                  <c:v>1013</c:v>
                </c:pt>
                <c:pt idx="226">
                  <c:v>901</c:v>
                </c:pt>
                <c:pt idx="227">
                  <c:v>822</c:v>
                </c:pt>
                <c:pt idx="228">
                  <c:v>741</c:v>
                </c:pt>
                <c:pt idx="229">
                  <c:v>674</c:v>
                </c:pt>
                <c:pt idx="230">
                  <c:v>571</c:v>
                </c:pt>
                <c:pt idx="231" formatCode="#,##0">
                  <c:v>1025</c:v>
                </c:pt>
                <c:pt idx="232">
                  <c:v>890</c:v>
                </c:pt>
                <c:pt idx="233">
                  <c:v>748</c:v>
                </c:pt>
                <c:pt idx="234">
                  <c:v>608</c:v>
                </c:pt>
                <c:pt idx="235">
                  <c:v>494</c:v>
                </c:pt>
                <c:pt idx="236">
                  <c:v>944</c:v>
                </c:pt>
                <c:pt idx="237">
                  <c:v>784</c:v>
                </c:pt>
                <c:pt idx="238">
                  <c:v>617</c:v>
                </c:pt>
                <c:pt idx="239">
                  <c:v>486</c:v>
                </c:pt>
                <c:pt idx="240">
                  <c:v>906</c:v>
                </c:pt>
                <c:pt idx="241">
                  <c:v>728</c:v>
                </c:pt>
                <c:pt idx="242">
                  <c:v>557</c:v>
                </c:pt>
                <c:pt idx="243">
                  <c:v>385</c:v>
                </c:pt>
                <c:pt idx="244">
                  <c:v>776</c:v>
                </c:pt>
                <c:pt idx="245">
                  <c:v>580</c:v>
                </c:pt>
                <c:pt idx="246">
                  <c:v>377</c:v>
                </c:pt>
                <c:pt idx="247">
                  <c:v>745</c:v>
                </c:pt>
                <c:pt idx="248">
                  <c:v>527</c:v>
                </c:pt>
                <c:pt idx="249">
                  <c:v>301</c:v>
                </c:pt>
              </c:numCache>
            </c:numRef>
          </c:val>
        </c:ser>
        <c:ser>
          <c:idx val="1"/>
          <c:order val="1"/>
          <c:tx>
            <c:strRef>
              <c:f>Tabelle2!$P$2</c:f>
              <c:strCache>
                <c:ptCount val="1"/>
                <c:pt idx="0">
                  <c:v>Retailer 1 Bestand DD</c:v>
                </c:pt>
              </c:strCache>
            </c:strRef>
          </c:tx>
          <c:marker>
            <c:symbol val="none"/>
          </c:marker>
          <c:cat>
            <c:strRef>
              <c:f>Tabelle2!$N$3:$N$252</c:f>
              <c:strCache>
                <c:ptCount val="250"/>
                <c:pt idx="0">
                  <c:v>15.11.2010</c:v>
                </c:pt>
                <c:pt idx="1">
                  <c:v>16.11.2010</c:v>
                </c:pt>
                <c:pt idx="2">
                  <c:v>17.11.2010</c:v>
                </c:pt>
                <c:pt idx="3">
                  <c:v>18.11.2010</c:v>
                </c:pt>
                <c:pt idx="4">
                  <c:v>19.11.2010</c:v>
                </c:pt>
                <c:pt idx="5">
                  <c:v>20.11.2010</c:v>
                </c:pt>
                <c:pt idx="6">
                  <c:v>21.11.2010</c:v>
                </c:pt>
                <c:pt idx="7">
                  <c:v>22.11.2010</c:v>
                </c:pt>
                <c:pt idx="8">
                  <c:v>23.11.2010</c:v>
                </c:pt>
                <c:pt idx="9">
                  <c:v>24.11.2010</c:v>
                </c:pt>
                <c:pt idx="10">
                  <c:v>25.11.2010</c:v>
                </c:pt>
                <c:pt idx="11">
                  <c:v>26.11.2010</c:v>
                </c:pt>
                <c:pt idx="12">
                  <c:v>27.11.2010</c:v>
                </c:pt>
                <c:pt idx="13">
                  <c:v>28.11.2010</c:v>
                </c:pt>
                <c:pt idx="14">
                  <c:v>29.11.2010</c:v>
                </c:pt>
                <c:pt idx="15">
                  <c:v>30.11.2010</c:v>
                </c:pt>
                <c:pt idx="16">
                  <c:v>01.12.2010</c:v>
                </c:pt>
                <c:pt idx="17">
                  <c:v>02.12.2010</c:v>
                </c:pt>
                <c:pt idx="18">
                  <c:v>03.12.2010</c:v>
                </c:pt>
                <c:pt idx="19">
                  <c:v>04.12.2010</c:v>
                </c:pt>
                <c:pt idx="20">
                  <c:v>05.12.2010</c:v>
                </c:pt>
                <c:pt idx="21">
                  <c:v>06.12.2010</c:v>
                </c:pt>
                <c:pt idx="22">
                  <c:v>07.12.2010</c:v>
                </c:pt>
                <c:pt idx="23">
                  <c:v>08.12.2010</c:v>
                </c:pt>
                <c:pt idx="24">
                  <c:v>09.12.2010</c:v>
                </c:pt>
                <c:pt idx="25">
                  <c:v>10.12.2010</c:v>
                </c:pt>
                <c:pt idx="26">
                  <c:v>11.12.2010</c:v>
                </c:pt>
                <c:pt idx="27">
                  <c:v>12.12.2010</c:v>
                </c:pt>
                <c:pt idx="28">
                  <c:v>13.12.2010</c:v>
                </c:pt>
                <c:pt idx="29">
                  <c:v>14.12.2010</c:v>
                </c:pt>
                <c:pt idx="30">
                  <c:v>15.12.2010</c:v>
                </c:pt>
                <c:pt idx="31">
                  <c:v>16.12.2010</c:v>
                </c:pt>
                <c:pt idx="32">
                  <c:v>17.12.2010</c:v>
                </c:pt>
                <c:pt idx="33">
                  <c:v>18.12.2010</c:v>
                </c:pt>
                <c:pt idx="34">
                  <c:v>19.12.2010</c:v>
                </c:pt>
                <c:pt idx="35">
                  <c:v>20.12.2010</c:v>
                </c:pt>
                <c:pt idx="36">
                  <c:v>21.12.2010</c:v>
                </c:pt>
                <c:pt idx="37">
                  <c:v>22.12.2010</c:v>
                </c:pt>
                <c:pt idx="38">
                  <c:v>23.12.2010</c:v>
                </c:pt>
                <c:pt idx="39">
                  <c:v>24.12.2010</c:v>
                </c:pt>
                <c:pt idx="40">
                  <c:v>25.12.2010</c:v>
                </c:pt>
                <c:pt idx="41">
                  <c:v>26.12.2010</c:v>
                </c:pt>
                <c:pt idx="42">
                  <c:v>27.12.2010</c:v>
                </c:pt>
                <c:pt idx="43">
                  <c:v>28.12.2010</c:v>
                </c:pt>
                <c:pt idx="44">
                  <c:v>29.12.2010</c:v>
                </c:pt>
                <c:pt idx="45">
                  <c:v>30.12.2010</c:v>
                </c:pt>
                <c:pt idx="46">
                  <c:v>31.12.2010</c:v>
                </c:pt>
                <c:pt idx="47">
                  <c:v>01.01.2011</c:v>
                </c:pt>
                <c:pt idx="48">
                  <c:v>02.01.2011</c:v>
                </c:pt>
                <c:pt idx="49">
                  <c:v>03.01.2011</c:v>
                </c:pt>
                <c:pt idx="50">
                  <c:v>04.01.2011</c:v>
                </c:pt>
                <c:pt idx="51">
                  <c:v>05.01.2011</c:v>
                </c:pt>
                <c:pt idx="52">
                  <c:v>06.01.2011</c:v>
                </c:pt>
                <c:pt idx="53">
                  <c:v>07.01.2011</c:v>
                </c:pt>
                <c:pt idx="54">
                  <c:v>08.01.2011</c:v>
                </c:pt>
                <c:pt idx="55">
                  <c:v>09.01.2011</c:v>
                </c:pt>
                <c:pt idx="56">
                  <c:v>10.01.2011</c:v>
                </c:pt>
                <c:pt idx="57">
                  <c:v>11.01.2011</c:v>
                </c:pt>
                <c:pt idx="58">
                  <c:v>12.01.2011</c:v>
                </c:pt>
                <c:pt idx="59">
                  <c:v>13.01.2011</c:v>
                </c:pt>
                <c:pt idx="60">
                  <c:v>14.01.2011</c:v>
                </c:pt>
                <c:pt idx="61">
                  <c:v>15.01.2011</c:v>
                </c:pt>
                <c:pt idx="62">
                  <c:v>16.01.2011</c:v>
                </c:pt>
                <c:pt idx="63">
                  <c:v>17.01.2011</c:v>
                </c:pt>
                <c:pt idx="64">
                  <c:v>18.01.2011</c:v>
                </c:pt>
                <c:pt idx="65">
                  <c:v>19.01.2011</c:v>
                </c:pt>
                <c:pt idx="66">
                  <c:v>20.01.2011</c:v>
                </c:pt>
                <c:pt idx="67">
                  <c:v>21.01.2011</c:v>
                </c:pt>
                <c:pt idx="68">
                  <c:v>22.01.2011</c:v>
                </c:pt>
                <c:pt idx="69">
                  <c:v>23.01.2011</c:v>
                </c:pt>
                <c:pt idx="70">
                  <c:v>24.01.2011</c:v>
                </c:pt>
                <c:pt idx="71">
                  <c:v>25.01.2011</c:v>
                </c:pt>
                <c:pt idx="72">
                  <c:v>26.01.2011</c:v>
                </c:pt>
                <c:pt idx="73">
                  <c:v>27.01.2011</c:v>
                </c:pt>
                <c:pt idx="74">
                  <c:v>28.01.2011</c:v>
                </c:pt>
                <c:pt idx="75">
                  <c:v>29.01.2011</c:v>
                </c:pt>
                <c:pt idx="76">
                  <c:v>30.01.2011</c:v>
                </c:pt>
                <c:pt idx="77">
                  <c:v>31.01.2011</c:v>
                </c:pt>
                <c:pt idx="78">
                  <c:v>01.02.2011</c:v>
                </c:pt>
                <c:pt idx="79">
                  <c:v>02.02.2011</c:v>
                </c:pt>
                <c:pt idx="80">
                  <c:v>03.02.2011</c:v>
                </c:pt>
                <c:pt idx="81">
                  <c:v>04.02.2011</c:v>
                </c:pt>
                <c:pt idx="82">
                  <c:v>05.02.2011</c:v>
                </c:pt>
                <c:pt idx="83">
                  <c:v>06.02.2011</c:v>
                </c:pt>
                <c:pt idx="84">
                  <c:v>07.02.2011</c:v>
                </c:pt>
                <c:pt idx="85">
                  <c:v>08.02.2011</c:v>
                </c:pt>
                <c:pt idx="86">
                  <c:v>09.02.2011</c:v>
                </c:pt>
                <c:pt idx="87">
                  <c:v>10.02.2011</c:v>
                </c:pt>
                <c:pt idx="88">
                  <c:v>11.02.2011</c:v>
                </c:pt>
                <c:pt idx="89">
                  <c:v>12.02.2011</c:v>
                </c:pt>
                <c:pt idx="90">
                  <c:v>13.02.2011</c:v>
                </c:pt>
                <c:pt idx="91">
                  <c:v>14.02.2011</c:v>
                </c:pt>
                <c:pt idx="92">
                  <c:v>15.02.2011</c:v>
                </c:pt>
                <c:pt idx="93">
                  <c:v>16.02.2011</c:v>
                </c:pt>
                <c:pt idx="94">
                  <c:v>17.02.2011</c:v>
                </c:pt>
                <c:pt idx="95">
                  <c:v>18.02.2011</c:v>
                </c:pt>
                <c:pt idx="96">
                  <c:v>19.02.2011</c:v>
                </c:pt>
                <c:pt idx="97">
                  <c:v>20.02.2011</c:v>
                </c:pt>
                <c:pt idx="98">
                  <c:v>21.02.2011</c:v>
                </c:pt>
                <c:pt idx="99">
                  <c:v>22.02.2011</c:v>
                </c:pt>
                <c:pt idx="100">
                  <c:v>23.02.2011</c:v>
                </c:pt>
                <c:pt idx="101">
                  <c:v>24.02.2011</c:v>
                </c:pt>
                <c:pt idx="102">
                  <c:v>25.02.2011</c:v>
                </c:pt>
                <c:pt idx="103">
                  <c:v>26.02.2011</c:v>
                </c:pt>
                <c:pt idx="104">
                  <c:v>27.02.2011</c:v>
                </c:pt>
                <c:pt idx="105">
                  <c:v>28.02.2011</c:v>
                </c:pt>
                <c:pt idx="106">
                  <c:v>01.03.2011</c:v>
                </c:pt>
                <c:pt idx="107">
                  <c:v>02.03.2011</c:v>
                </c:pt>
                <c:pt idx="108">
                  <c:v>03.03.2011</c:v>
                </c:pt>
                <c:pt idx="109">
                  <c:v>04.03.2011</c:v>
                </c:pt>
                <c:pt idx="110">
                  <c:v>05.03.2011</c:v>
                </c:pt>
                <c:pt idx="111">
                  <c:v>06.03.2011</c:v>
                </c:pt>
                <c:pt idx="112">
                  <c:v>07.03.2011</c:v>
                </c:pt>
                <c:pt idx="113">
                  <c:v>08.03.2011</c:v>
                </c:pt>
                <c:pt idx="114">
                  <c:v>09.03.2011</c:v>
                </c:pt>
                <c:pt idx="115">
                  <c:v>10.03.2011</c:v>
                </c:pt>
                <c:pt idx="116">
                  <c:v>11.03.2011</c:v>
                </c:pt>
                <c:pt idx="117">
                  <c:v>12.03.2011</c:v>
                </c:pt>
                <c:pt idx="118">
                  <c:v>13.03.2011</c:v>
                </c:pt>
                <c:pt idx="119">
                  <c:v>14.03.2011</c:v>
                </c:pt>
                <c:pt idx="120">
                  <c:v>15.03.2011</c:v>
                </c:pt>
                <c:pt idx="121">
                  <c:v>16.03.2011</c:v>
                </c:pt>
                <c:pt idx="122">
                  <c:v>17.03.2011</c:v>
                </c:pt>
                <c:pt idx="123">
                  <c:v>18.03.2011</c:v>
                </c:pt>
                <c:pt idx="124">
                  <c:v>19.03.2011</c:v>
                </c:pt>
                <c:pt idx="125">
                  <c:v>20.03.2011</c:v>
                </c:pt>
                <c:pt idx="126">
                  <c:v>21.03.2011</c:v>
                </c:pt>
                <c:pt idx="127">
                  <c:v>22.03.2011</c:v>
                </c:pt>
                <c:pt idx="128">
                  <c:v>23.03.2011</c:v>
                </c:pt>
                <c:pt idx="129">
                  <c:v>24.03.2011</c:v>
                </c:pt>
                <c:pt idx="130">
                  <c:v>25.03.2011</c:v>
                </c:pt>
                <c:pt idx="131">
                  <c:v>26.03.2011</c:v>
                </c:pt>
                <c:pt idx="132">
                  <c:v>27.03.2011</c:v>
                </c:pt>
                <c:pt idx="133">
                  <c:v>28.03.2011</c:v>
                </c:pt>
                <c:pt idx="134">
                  <c:v>29.03.2011</c:v>
                </c:pt>
                <c:pt idx="135">
                  <c:v>30.03.2011</c:v>
                </c:pt>
                <c:pt idx="136">
                  <c:v>31.03.2011</c:v>
                </c:pt>
                <c:pt idx="137">
                  <c:v>01.04.2011</c:v>
                </c:pt>
                <c:pt idx="138">
                  <c:v>02.04.2011</c:v>
                </c:pt>
                <c:pt idx="139">
                  <c:v>03.04.2011</c:v>
                </c:pt>
                <c:pt idx="140">
                  <c:v>04.04.2011</c:v>
                </c:pt>
                <c:pt idx="141">
                  <c:v>05.04.2011</c:v>
                </c:pt>
                <c:pt idx="142">
                  <c:v>06.04.2011</c:v>
                </c:pt>
                <c:pt idx="143">
                  <c:v>07.04.2011</c:v>
                </c:pt>
                <c:pt idx="144">
                  <c:v>08.04.2011</c:v>
                </c:pt>
                <c:pt idx="145">
                  <c:v>09.04.2011</c:v>
                </c:pt>
                <c:pt idx="146">
                  <c:v>10.04.2011</c:v>
                </c:pt>
                <c:pt idx="147">
                  <c:v>11.04.2011</c:v>
                </c:pt>
                <c:pt idx="148">
                  <c:v>12.04.2011</c:v>
                </c:pt>
                <c:pt idx="149">
                  <c:v>13.04.2011</c:v>
                </c:pt>
                <c:pt idx="150">
                  <c:v>14.04.2011</c:v>
                </c:pt>
                <c:pt idx="151">
                  <c:v>15.04.2011</c:v>
                </c:pt>
                <c:pt idx="152">
                  <c:v>16.04.2011</c:v>
                </c:pt>
                <c:pt idx="153">
                  <c:v>17.04.2011</c:v>
                </c:pt>
                <c:pt idx="154">
                  <c:v>18.04.2011</c:v>
                </c:pt>
                <c:pt idx="155">
                  <c:v>19.04.2011</c:v>
                </c:pt>
                <c:pt idx="156">
                  <c:v>20.04.2011</c:v>
                </c:pt>
                <c:pt idx="157">
                  <c:v>21.04.2011</c:v>
                </c:pt>
                <c:pt idx="158">
                  <c:v>22.04.2011</c:v>
                </c:pt>
                <c:pt idx="159">
                  <c:v>23.04.2011</c:v>
                </c:pt>
                <c:pt idx="160">
                  <c:v>24.04.2011</c:v>
                </c:pt>
                <c:pt idx="161">
                  <c:v>25.04.2011</c:v>
                </c:pt>
                <c:pt idx="162">
                  <c:v>26.04.2011</c:v>
                </c:pt>
                <c:pt idx="163">
                  <c:v>27.04.2011</c:v>
                </c:pt>
                <c:pt idx="164">
                  <c:v>28.04.2011</c:v>
                </c:pt>
                <c:pt idx="165">
                  <c:v>29.04.2011</c:v>
                </c:pt>
                <c:pt idx="166">
                  <c:v>30.04.2011</c:v>
                </c:pt>
                <c:pt idx="167">
                  <c:v>01.05.2011</c:v>
                </c:pt>
                <c:pt idx="168">
                  <c:v>02.05.2011</c:v>
                </c:pt>
                <c:pt idx="169">
                  <c:v>03.05.2011</c:v>
                </c:pt>
                <c:pt idx="170">
                  <c:v>04.05.2011</c:v>
                </c:pt>
                <c:pt idx="171">
                  <c:v>05.05.2011</c:v>
                </c:pt>
                <c:pt idx="172">
                  <c:v>06.05.2011</c:v>
                </c:pt>
                <c:pt idx="173">
                  <c:v>07.05.2011</c:v>
                </c:pt>
                <c:pt idx="174">
                  <c:v>08.05.2011</c:v>
                </c:pt>
                <c:pt idx="175">
                  <c:v>09.05.2011</c:v>
                </c:pt>
                <c:pt idx="176">
                  <c:v>10.05.2011</c:v>
                </c:pt>
                <c:pt idx="177">
                  <c:v>11.05.2011</c:v>
                </c:pt>
                <c:pt idx="178">
                  <c:v>12.05.2011</c:v>
                </c:pt>
                <c:pt idx="179">
                  <c:v>13.05.2011</c:v>
                </c:pt>
                <c:pt idx="180">
                  <c:v>14.05.2011</c:v>
                </c:pt>
                <c:pt idx="181">
                  <c:v>15.05.2011</c:v>
                </c:pt>
                <c:pt idx="182">
                  <c:v>16.05.2011</c:v>
                </c:pt>
                <c:pt idx="183">
                  <c:v>17.05.2011</c:v>
                </c:pt>
                <c:pt idx="184">
                  <c:v>18.05.2011</c:v>
                </c:pt>
                <c:pt idx="185">
                  <c:v>19.05.2011</c:v>
                </c:pt>
                <c:pt idx="186">
                  <c:v>20.05.2011</c:v>
                </c:pt>
                <c:pt idx="187">
                  <c:v>21.05.2011</c:v>
                </c:pt>
                <c:pt idx="188">
                  <c:v>22.05.2011</c:v>
                </c:pt>
                <c:pt idx="189">
                  <c:v>23.05.2011</c:v>
                </c:pt>
                <c:pt idx="190">
                  <c:v>24.05.2011</c:v>
                </c:pt>
                <c:pt idx="191">
                  <c:v>25.05.2011</c:v>
                </c:pt>
                <c:pt idx="192">
                  <c:v>26.05.2011</c:v>
                </c:pt>
                <c:pt idx="193">
                  <c:v>27.05.2011</c:v>
                </c:pt>
                <c:pt idx="194">
                  <c:v>28.05.2011</c:v>
                </c:pt>
                <c:pt idx="195">
                  <c:v>29.05.2011</c:v>
                </c:pt>
                <c:pt idx="196">
                  <c:v>30.05.2011</c:v>
                </c:pt>
                <c:pt idx="197">
                  <c:v>31.05.2011</c:v>
                </c:pt>
                <c:pt idx="198">
                  <c:v>01.06.2011</c:v>
                </c:pt>
                <c:pt idx="199">
                  <c:v>02.06.2011</c:v>
                </c:pt>
                <c:pt idx="200">
                  <c:v>03.06.2011</c:v>
                </c:pt>
                <c:pt idx="201">
                  <c:v>04.06.2011</c:v>
                </c:pt>
                <c:pt idx="202">
                  <c:v>05.06.2011</c:v>
                </c:pt>
                <c:pt idx="203">
                  <c:v>06.06.2011</c:v>
                </c:pt>
                <c:pt idx="204">
                  <c:v>07.06.2011</c:v>
                </c:pt>
                <c:pt idx="205">
                  <c:v>08.06.2011</c:v>
                </c:pt>
                <c:pt idx="206">
                  <c:v>09.06.2011</c:v>
                </c:pt>
                <c:pt idx="207">
                  <c:v>10.06.2011</c:v>
                </c:pt>
                <c:pt idx="208">
                  <c:v>11.06.2011</c:v>
                </c:pt>
                <c:pt idx="209">
                  <c:v>12.06.2011</c:v>
                </c:pt>
                <c:pt idx="210">
                  <c:v>13.06.2011</c:v>
                </c:pt>
                <c:pt idx="211">
                  <c:v>14.06.2011</c:v>
                </c:pt>
                <c:pt idx="212">
                  <c:v>15.06.2011</c:v>
                </c:pt>
                <c:pt idx="213">
                  <c:v>16.06.2011</c:v>
                </c:pt>
                <c:pt idx="214">
                  <c:v>17.06.2011</c:v>
                </c:pt>
                <c:pt idx="215">
                  <c:v>18.06.2011</c:v>
                </c:pt>
                <c:pt idx="216">
                  <c:v>19.06.2011</c:v>
                </c:pt>
                <c:pt idx="217">
                  <c:v>20.06.2011</c:v>
                </c:pt>
                <c:pt idx="218">
                  <c:v>21.06.2011</c:v>
                </c:pt>
                <c:pt idx="219">
                  <c:v>22.06.2011</c:v>
                </c:pt>
                <c:pt idx="220">
                  <c:v>23.06.2011</c:v>
                </c:pt>
                <c:pt idx="221">
                  <c:v>24.06.2011</c:v>
                </c:pt>
                <c:pt idx="222">
                  <c:v>25.06.2011</c:v>
                </c:pt>
                <c:pt idx="223">
                  <c:v>26.06.2011</c:v>
                </c:pt>
                <c:pt idx="224">
                  <c:v>27.06.2011</c:v>
                </c:pt>
                <c:pt idx="225">
                  <c:v>28.06.2011</c:v>
                </c:pt>
                <c:pt idx="226">
                  <c:v>29.06.2011</c:v>
                </c:pt>
                <c:pt idx="227">
                  <c:v>30.06.2011</c:v>
                </c:pt>
                <c:pt idx="228">
                  <c:v>01.07.2011</c:v>
                </c:pt>
                <c:pt idx="229">
                  <c:v>02.07.2011</c:v>
                </c:pt>
                <c:pt idx="230">
                  <c:v>03.07.2011</c:v>
                </c:pt>
                <c:pt idx="231">
                  <c:v>04.07.2011</c:v>
                </c:pt>
                <c:pt idx="232">
                  <c:v>05.07.2011</c:v>
                </c:pt>
                <c:pt idx="233">
                  <c:v>06.07.2011</c:v>
                </c:pt>
                <c:pt idx="234">
                  <c:v>07.07.2011</c:v>
                </c:pt>
                <c:pt idx="235">
                  <c:v>08.07.2011</c:v>
                </c:pt>
                <c:pt idx="236">
                  <c:v>09.07.2011</c:v>
                </c:pt>
                <c:pt idx="237">
                  <c:v>10.07.2011</c:v>
                </c:pt>
                <c:pt idx="238">
                  <c:v>11.07.2011</c:v>
                </c:pt>
                <c:pt idx="239">
                  <c:v>12.07.2011</c:v>
                </c:pt>
                <c:pt idx="240">
                  <c:v>13.07.2011</c:v>
                </c:pt>
                <c:pt idx="241">
                  <c:v>14.07.2011</c:v>
                </c:pt>
                <c:pt idx="242">
                  <c:v>15.07.2011</c:v>
                </c:pt>
                <c:pt idx="243">
                  <c:v>16.07.2011</c:v>
                </c:pt>
                <c:pt idx="244">
                  <c:v>17.07.2011</c:v>
                </c:pt>
                <c:pt idx="245">
                  <c:v>18.07.2011</c:v>
                </c:pt>
                <c:pt idx="246">
                  <c:v>19.07.2011</c:v>
                </c:pt>
                <c:pt idx="247">
                  <c:v>20.07.2011</c:v>
                </c:pt>
                <c:pt idx="248">
                  <c:v>21.07.2011</c:v>
                </c:pt>
                <c:pt idx="249">
                  <c:v>22.07.2011</c:v>
                </c:pt>
              </c:strCache>
            </c:strRef>
          </c:cat>
          <c:val>
            <c:numRef>
              <c:f>Tabelle2!$P$3:$P$252</c:f>
              <c:numCache>
                <c:formatCode>General</c:formatCode>
                <c:ptCount val="250"/>
                <c:pt idx="0">
                  <c:v>550</c:v>
                </c:pt>
                <c:pt idx="1">
                  <c:v>350</c:v>
                </c:pt>
                <c:pt idx="2">
                  <c:v>150</c:v>
                </c:pt>
                <c:pt idx="3">
                  <c:v>527</c:v>
                </c:pt>
                <c:pt idx="4">
                  <c:v>327</c:v>
                </c:pt>
                <c:pt idx="5">
                  <c:v>127</c:v>
                </c:pt>
                <c:pt idx="6">
                  <c:v>504</c:v>
                </c:pt>
                <c:pt idx="7">
                  <c:v>304</c:v>
                </c:pt>
                <c:pt idx="8">
                  <c:v>6</c:v>
                </c:pt>
                <c:pt idx="9">
                  <c:v>618</c:v>
                </c:pt>
                <c:pt idx="10">
                  <c:v>418</c:v>
                </c:pt>
                <c:pt idx="11">
                  <c:v>206</c:v>
                </c:pt>
                <c:pt idx="12">
                  <c:v>603</c:v>
                </c:pt>
                <c:pt idx="13">
                  <c:v>386</c:v>
                </c:pt>
                <c:pt idx="14">
                  <c:v>626</c:v>
                </c:pt>
                <c:pt idx="15">
                  <c:v>384</c:v>
                </c:pt>
                <c:pt idx="16">
                  <c:v>145</c:v>
                </c:pt>
                <c:pt idx="17">
                  <c:v>552</c:v>
                </c:pt>
                <c:pt idx="18">
                  <c:v>300</c:v>
                </c:pt>
                <c:pt idx="19">
                  <c:v>23</c:v>
                </c:pt>
                <c:pt idx="20">
                  <c:v>472</c:v>
                </c:pt>
                <c:pt idx="21">
                  <c:v>171</c:v>
                </c:pt>
                <c:pt idx="22">
                  <c:v>671</c:v>
                </c:pt>
                <c:pt idx="23">
                  <c:v>390</c:v>
                </c:pt>
                <c:pt idx="24">
                  <c:v>98</c:v>
                </c:pt>
                <c:pt idx="25">
                  <c:v>534</c:v>
                </c:pt>
                <c:pt idx="26">
                  <c:v>253</c:v>
                </c:pt>
                <c:pt idx="27">
                  <c:v>635</c:v>
                </c:pt>
                <c:pt idx="28">
                  <c:v>357</c:v>
                </c:pt>
                <c:pt idx="29">
                  <c:v>91</c:v>
                </c:pt>
                <c:pt idx="30">
                  <c:v>467</c:v>
                </c:pt>
                <c:pt idx="31">
                  <c:v>163</c:v>
                </c:pt>
                <c:pt idx="32">
                  <c:v>606</c:v>
                </c:pt>
                <c:pt idx="33">
                  <c:v>339</c:v>
                </c:pt>
                <c:pt idx="34">
                  <c:v>59</c:v>
                </c:pt>
                <c:pt idx="35">
                  <c:v>482</c:v>
                </c:pt>
                <c:pt idx="36">
                  <c:v>206</c:v>
                </c:pt>
                <c:pt idx="37">
                  <c:v>586</c:v>
                </c:pt>
                <c:pt idx="38">
                  <c:v>324</c:v>
                </c:pt>
                <c:pt idx="39">
                  <c:v>22</c:v>
                </c:pt>
                <c:pt idx="40">
                  <c:v>486</c:v>
                </c:pt>
                <c:pt idx="41">
                  <c:v>237</c:v>
                </c:pt>
                <c:pt idx="42">
                  <c:v>607</c:v>
                </c:pt>
                <c:pt idx="43">
                  <c:v>352</c:v>
                </c:pt>
                <c:pt idx="44">
                  <c:v>115</c:v>
                </c:pt>
                <c:pt idx="45">
                  <c:v>418</c:v>
                </c:pt>
                <c:pt idx="46">
                  <c:v>198</c:v>
                </c:pt>
                <c:pt idx="47">
                  <c:v>546</c:v>
                </c:pt>
                <c:pt idx="48">
                  <c:v>334</c:v>
                </c:pt>
                <c:pt idx="49">
                  <c:v>662</c:v>
                </c:pt>
                <c:pt idx="50">
                  <c:v>465</c:v>
                </c:pt>
                <c:pt idx="51">
                  <c:v>275</c:v>
                </c:pt>
                <c:pt idx="52">
                  <c:v>617</c:v>
                </c:pt>
                <c:pt idx="53">
                  <c:v>462</c:v>
                </c:pt>
                <c:pt idx="54">
                  <c:v>285</c:v>
                </c:pt>
                <c:pt idx="55">
                  <c:v>641</c:v>
                </c:pt>
                <c:pt idx="56">
                  <c:v>482</c:v>
                </c:pt>
                <c:pt idx="57">
                  <c:v>332</c:v>
                </c:pt>
                <c:pt idx="58">
                  <c:v>171</c:v>
                </c:pt>
                <c:pt idx="59">
                  <c:v>563</c:v>
                </c:pt>
                <c:pt idx="60">
                  <c:v>437</c:v>
                </c:pt>
                <c:pt idx="61">
                  <c:v>335</c:v>
                </c:pt>
                <c:pt idx="62">
                  <c:v>452</c:v>
                </c:pt>
                <c:pt idx="63">
                  <c:v>299</c:v>
                </c:pt>
                <c:pt idx="64">
                  <c:v>196</c:v>
                </c:pt>
                <c:pt idx="65">
                  <c:v>406</c:v>
                </c:pt>
                <c:pt idx="66">
                  <c:v>302</c:v>
                </c:pt>
                <c:pt idx="67">
                  <c:v>569</c:v>
                </c:pt>
                <c:pt idx="68">
                  <c:v>480</c:v>
                </c:pt>
                <c:pt idx="69">
                  <c:v>589</c:v>
                </c:pt>
                <c:pt idx="70">
                  <c:v>477</c:v>
                </c:pt>
                <c:pt idx="71">
                  <c:v>357</c:v>
                </c:pt>
                <c:pt idx="72">
                  <c:v>228</c:v>
                </c:pt>
                <c:pt idx="73">
                  <c:v>560</c:v>
                </c:pt>
                <c:pt idx="74">
                  <c:v>457</c:v>
                </c:pt>
                <c:pt idx="75">
                  <c:v>311</c:v>
                </c:pt>
                <c:pt idx="76">
                  <c:v>183</c:v>
                </c:pt>
                <c:pt idx="77">
                  <c:v>554</c:v>
                </c:pt>
                <c:pt idx="78">
                  <c:v>473</c:v>
                </c:pt>
                <c:pt idx="79">
                  <c:v>331</c:v>
                </c:pt>
                <c:pt idx="80">
                  <c:v>182</c:v>
                </c:pt>
                <c:pt idx="81">
                  <c:v>520</c:v>
                </c:pt>
                <c:pt idx="82">
                  <c:v>372</c:v>
                </c:pt>
                <c:pt idx="83">
                  <c:v>228</c:v>
                </c:pt>
                <c:pt idx="84">
                  <c:v>57</c:v>
                </c:pt>
                <c:pt idx="85">
                  <c:v>461</c:v>
                </c:pt>
                <c:pt idx="86">
                  <c:v>279</c:v>
                </c:pt>
                <c:pt idx="87">
                  <c:v>90</c:v>
                </c:pt>
                <c:pt idx="88">
                  <c:v>514</c:v>
                </c:pt>
                <c:pt idx="89">
                  <c:v>309</c:v>
                </c:pt>
                <c:pt idx="90">
                  <c:v>101</c:v>
                </c:pt>
                <c:pt idx="91">
                  <c:v>519</c:v>
                </c:pt>
                <c:pt idx="92">
                  <c:v>283</c:v>
                </c:pt>
                <c:pt idx="93">
                  <c:v>38</c:v>
                </c:pt>
                <c:pt idx="94">
                  <c:v>526</c:v>
                </c:pt>
                <c:pt idx="95">
                  <c:v>270</c:v>
                </c:pt>
                <c:pt idx="96">
                  <c:v>5</c:v>
                </c:pt>
                <c:pt idx="97">
                  <c:v>468</c:v>
                </c:pt>
                <c:pt idx="98">
                  <c:v>179</c:v>
                </c:pt>
                <c:pt idx="99">
                  <c:v>626</c:v>
                </c:pt>
                <c:pt idx="100">
                  <c:v>337</c:v>
                </c:pt>
                <c:pt idx="101">
                  <c:v>28</c:v>
                </c:pt>
                <c:pt idx="102">
                  <c:v>531</c:v>
                </c:pt>
                <c:pt idx="103">
                  <c:v>276</c:v>
                </c:pt>
                <c:pt idx="104">
                  <c:v>573</c:v>
                </c:pt>
                <c:pt idx="105">
                  <c:v>289</c:v>
                </c:pt>
                <c:pt idx="106">
                  <c:v>667</c:v>
                </c:pt>
                <c:pt idx="107">
                  <c:v>318</c:v>
                </c:pt>
                <c:pt idx="108">
                  <c:v>69</c:v>
                </c:pt>
                <c:pt idx="109">
                  <c:v>409</c:v>
                </c:pt>
                <c:pt idx="110">
                  <c:v>128</c:v>
                </c:pt>
                <c:pt idx="111">
                  <c:v>523</c:v>
                </c:pt>
                <c:pt idx="112">
                  <c:v>223</c:v>
                </c:pt>
                <c:pt idx="113">
                  <c:v>572</c:v>
                </c:pt>
                <c:pt idx="114">
                  <c:v>244</c:v>
                </c:pt>
                <c:pt idx="115">
                  <c:v>-4</c:v>
                </c:pt>
                <c:pt idx="116">
                  <c:v>305</c:v>
                </c:pt>
                <c:pt idx="117">
                  <c:v>44</c:v>
                </c:pt>
                <c:pt idx="118">
                  <c:v>412</c:v>
                </c:pt>
                <c:pt idx="119">
                  <c:v>133</c:v>
                </c:pt>
                <c:pt idx="120">
                  <c:v>479</c:v>
                </c:pt>
                <c:pt idx="121">
                  <c:v>216</c:v>
                </c:pt>
                <c:pt idx="122">
                  <c:v>600</c:v>
                </c:pt>
                <c:pt idx="123">
                  <c:v>358</c:v>
                </c:pt>
                <c:pt idx="124">
                  <c:v>124</c:v>
                </c:pt>
                <c:pt idx="125">
                  <c:v>461</c:v>
                </c:pt>
                <c:pt idx="126">
                  <c:v>238</c:v>
                </c:pt>
                <c:pt idx="127">
                  <c:v>581</c:v>
                </c:pt>
                <c:pt idx="128">
                  <c:v>382</c:v>
                </c:pt>
                <c:pt idx="129">
                  <c:v>195</c:v>
                </c:pt>
                <c:pt idx="130">
                  <c:v>502</c:v>
                </c:pt>
                <c:pt idx="131">
                  <c:v>320</c:v>
                </c:pt>
                <c:pt idx="132">
                  <c:v>644</c:v>
                </c:pt>
                <c:pt idx="133">
                  <c:v>494</c:v>
                </c:pt>
                <c:pt idx="134">
                  <c:v>334</c:v>
                </c:pt>
                <c:pt idx="135">
                  <c:v>187</c:v>
                </c:pt>
                <c:pt idx="136">
                  <c:v>490</c:v>
                </c:pt>
                <c:pt idx="137">
                  <c:v>334</c:v>
                </c:pt>
                <c:pt idx="138">
                  <c:v>211</c:v>
                </c:pt>
                <c:pt idx="139">
                  <c:v>495</c:v>
                </c:pt>
                <c:pt idx="140">
                  <c:v>403</c:v>
                </c:pt>
                <c:pt idx="141">
                  <c:v>561</c:v>
                </c:pt>
                <c:pt idx="142">
                  <c:v>474</c:v>
                </c:pt>
                <c:pt idx="143">
                  <c:v>560</c:v>
                </c:pt>
                <c:pt idx="144">
                  <c:v>470</c:v>
                </c:pt>
                <c:pt idx="145">
                  <c:v>358</c:v>
                </c:pt>
                <c:pt idx="146">
                  <c:v>262</c:v>
                </c:pt>
                <c:pt idx="147">
                  <c:v>566</c:v>
                </c:pt>
                <c:pt idx="148">
                  <c:v>506</c:v>
                </c:pt>
                <c:pt idx="149">
                  <c:v>386</c:v>
                </c:pt>
                <c:pt idx="150">
                  <c:v>308</c:v>
                </c:pt>
                <c:pt idx="151">
                  <c:v>497</c:v>
                </c:pt>
                <c:pt idx="152">
                  <c:v>393</c:v>
                </c:pt>
                <c:pt idx="153">
                  <c:v>294</c:v>
                </c:pt>
                <c:pt idx="154">
                  <c:v>179</c:v>
                </c:pt>
                <c:pt idx="155">
                  <c:v>494</c:v>
                </c:pt>
                <c:pt idx="156">
                  <c:v>352</c:v>
                </c:pt>
                <c:pt idx="157">
                  <c:v>228</c:v>
                </c:pt>
                <c:pt idx="158">
                  <c:v>583</c:v>
                </c:pt>
                <c:pt idx="159">
                  <c:v>460</c:v>
                </c:pt>
                <c:pt idx="160">
                  <c:v>332</c:v>
                </c:pt>
                <c:pt idx="161">
                  <c:v>173</c:v>
                </c:pt>
                <c:pt idx="162">
                  <c:v>536</c:v>
                </c:pt>
                <c:pt idx="163">
                  <c:v>361</c:v>
                </c:pt>
                <c:pt idx="164">
                  <c:v>183</c:v>
                </c:pt>
                <c:pt idx="165">
                  <c:v>627</c:v>
                </c:pt>
                <c:pt idx="166">
                  <c:v>437</c:v>
                </c:pt>
                <c:pt idx="167">
                  <c:v>238</c:v>
                </c:pt>
                <c:pt idx="168">
                  <c:v>31</c:v>
                </c:pt>
                <c:pt idx="169">
                  <c:v>448</c:v>
                </c:pt>
                <c:pt idx="170">
                  <c:v>217</c:v>
                </c:pt>
                <c:pt idx="171">
                  <c:v>-19</c:v>
                </c:pt>
                <c:pt idx="172">
                  <c:v>432</c:v>
                </c:pt>
                <c:pt idx="173">
                  <c:v>188</c:v>
                </c:pt>
                <c:pt idx="174">
                  <c:v>632</c:v>
                </c:pt>
                <c:pt idx="175">
                  <c:v>365</c:v>
                </c:pt>
                <c:pt idx="176">
                  <c:v>98</c:v>
                </c:pt>
                <c:pt idx="177">
                  <c:v>542</c:v>
                </c:pt>
                <c:pt idx="178">
                  <c:v>242</c:v>
                </c:pt>
                <c:pt idx="179">
                  <c:v>-40</c:v>
                </c:pt>
                <c:pt idx="180">
                  <c:v>406</c:v>
                </c:pt>
                <c:pt idx="181">
                  <c:v>100</c:v>
                </c:pt>
                <c:pt idx="182">
                  <c:v>570</c:v>
                </c:pt>
                <c:pt idx="183">
                  <c:v>303</c:v>
                </c:pt>
                <c:pt idx="184">
                  <c:v>587</c:v>
                </c:pt>
                <c:pt idx="185">
                  <c:v>271</c:v>
                </c:pt>
                <c:pt idx="186">
                  <c:v>732</c:v>
                </c:pt>
                <c:pt idx="187">
                  <c:v>458</c:v>
                </c:pt>
                <c:pt idx="188">
                  <c:v>166</c:v>
                </c:pt>
                <c:pt idx="189">
                  <c:v>578</c:v>
                </c:pt>
                <c:pt idx="190">
                  <c:v>289</c:v>
                </c:pt>
                <c:pt idx="191">
                  <c:v>652</c:v>
                </c:pt>
                <c:pt idx="192">
                  <c:v>386</c:v>
                </c:pt>
                <c:pt idx="193">
                  <c:v>113</c:v>
                </c:pt>
                <c:pt idx="194">
                  <c:v>464</c:v>
                </c:pt>
                <c:pt idx="195">
                  <c:v>197</c:v>
                </c:pt>
                <c:pt idx="196">
                  <c:v>562</c:v>
                </c:pt>
                <c:pt idx="197">
                  <c:v>288</c:v>
                </c:pt>
                <c:pt idx="198">
                  <c:v>32</c:v>
                </c:pt>
                <c:pt idx="199">
                  <c:v>404</c:v>
                </c:pt>
                <c:pt idx="200">
                  <c:v>155</c:v>
                </c:pt>
                <c:pt idx="201">
                  <c:v>543</c:v>
                </c:pt>
                <c:pt idx="202">
                  <c:v>315</c:v>
                </c:pt>
                <c:pt idx="203">
                  <c:v>637</c:v>
                </c:pt>
                <c:pt idx="204">
                  <c:v>422</c:v>
                </c:pt>
                <c:pt idx="205">
                  <c:v>209</c:v>
                </c:pt>
                <c:pt idx="206">
                  <c:v>550</c:v>
                </c:pt>
                <c:pt idx="207">
                  <c:v>356</c:v>
                </c:pt>
                <c:pt idx="208">
                  <c:v>170</c:v>
                </c:pt>
                <c:pt idx="209">
                  <c:v>475</c:v>
                </c:pt>
                <c:pt idx="210">
                  <c:v>309</c:v>
                </c:pt>
                <c:pt idx="211">
                  <c:v>592</c:v>
                </c:pt>
                <c:pt idx="212">
                  <c:v>435</c:v>
                </c:pt>
                <c:pt idx="213">
                  <c:v>275</c:v>
                </c:pt>
                <c:pt idx="214">
                  <c:v>594</c:v>
                </c:pt>
                <c:pt idx="215">
                  <c:v>457</c:v>
                </c:pt>
                <c:pt idx="216">
                  <c:v>328</c:v>
                </c:pt>
                <c:pt idx="217">
                  <c:v>617</c:v>
                </c:pt>
                <c:pt idx="218">
                  <c:v>523</c:v>
                </c:pt>
                <c:pt idx="219">
                  <c:v>406</c:v>
                </c:pt>
                <c:pt idx="220">
                  <c:v>314</c:v>
                </c:pt>
                <c:pt idx="221">
                  <c:v>497</c:v>
                </c:pt>
                <c:pt idx="222">
                  <c:v>370</c:v>
                </c:pt>
                <c:pt idx="223">
                  <c:v>247</c:v>
                </c:pt>
                <c:pt idx="224">
                  <c:v>128</c:v>
                </c:pt>
                <c:pt idx="225">
                  <c:v>458</c:v>
                </c:pt>
                <c:pt idx="226">
                  <c:v>346</c:v>
                </c:pt>
                <c:pt idx="227">
                  <c:v>267</c:v>
                </c:pt>
                <c:pt idx="228">
                  <c:v>413</c:v>
                </c:pt>
                <c:pt idx="229">
                  <c:v>600</c:v>
                </c:pt>
                <c:pt idx="230">
                  <c:v>497</c:v>
                </c:pt>
                <c:pt idx="231">
                  <c:v>375</c:v>
                </c:pt>
                <c:pt idx="232">
                  <c:v>240</c:v>
                </c:pt>
                <c:pt idx="233">
                  <c:v>98</c:v>
                </c:pt>
                <c:pt idx="234">
                  <c:v>539</c:v>
                </c:pt>
                <c:pt idx="235">
                  <c:v>425</c:v>
                </c:pt>
                <c:pt idx="236">
                  <c:v>299</c:v>
                </c:pt>
                <c:pt idx="237">
                  <c:v>139</c:v>
                </c:pt>
                <c:pt idx="238">
                  <c:v>527</c:v>
                </c:pt>
                <c:pt idx="239">
                  <c:v>396</c:v>
                </c:pt>
                <c:pt idx="240">
                  <c:v>240</c:v>
                </c:pt>
                <c:pt idx="241">
                  <c:v>62</c:v>
                </c:pt>
                <c:pt idx="242">
                  <c:v>510</c:v>
                </c:pt>
                <c:pt idx="243">
                  <c:v>338</c:v>
                </c:pt>
                <c:pt idx="244">
                  <c:v>153</c:v>
                </c:pt>
                <c:pt idx="245">
                  <c:v>588</c:v>
                </c:pt>
                <c:pt idx="246">
                  <c:v>385</c:v>
                </c:pt>
                <c:pt idx="247">
                  <c:v>177</c:v>
                </c:pt>
                <c:pt idx="248">
                  <c:v>598</c:v>
                </c:pt>
                <c:pt idx="249">
                  <c:v>372</c:v>
                </c:pt>
              </c:numCache>
            </c:numRef>
          </c:val>
        </c:ser>
        <c:marker val="1"/>
        <c:axId val="33782016"/>
        <c:axId val="72782592"/>
      </c:lineChart>
      <c:catAx>
        <c:axId val="33782016"/>
        <c:scaling>
          <c:orientation val="minMax"/>
        </c:scaling>
        <c:axPos val="b"/>
        <c:numFmt formatCode="General" sourceLinked="1"/>
        <c:tickLblPos val="nextTo"/>
        <c:crossAx val="72782592"/>
        <c:crosses val="autoZero"/>
        <c:auto val="1"/>
        <c:lblAlgn val="ctr"/>
        <c:lblOffset val="100"/>
      </c:catAx>
      <c:valAx>
        <c:axId val="72782592"/>
        <c:scaling>
          <c:orientation val="minMax"/>
          <c:min val="-200"/>
        </c:scaling>
        <c:axPos val="l"/>
        <c:majorGridlines/>
        <c:numFmt formatCode="General" sourceLinked="1"/>
        <c:tickLblPos val="nextTo"/>
        <c:crossAx val="33782016"/>
        <c:crosses val="autoZero"/>
        <c:crossBetween val="between"/>
      </c:valAx>
    </c:plotArea>
    <c:legend>
      <c:legendPos val="b"/>
      <c:txPr>
        <a:bodyPr/>
        <a:lstStyle/>
        <a:p>
          <a:pPr>
            <a:defRPr sz="1400">
              <a:latin typeface="Arial Black" pitchFamily="34" charset="0"/>
            </a:defRPr>
          </a:pPr>
          <a:endParaRPr lang="de-DE"/>
        </a:p>
      </c:txPr>
    </c:legend>
    <c:plotVisOnly val="1"/>
    <c:dispBlanksAs val="gap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de-AT"/>
  <c:chart>
    <c:plotArea>
      <c:layout/>
      <c:lineChart>
        <c:grouping val="standard"/>
        <c:ser>
          <c:idx val="0"/>
          <c:order val="0"/>
          <c:tx>
            <c:strRef>
              <c:f>Tabelle2!$R$2</c:f>
              <c:strCache>
                <c:ptCount val="1"/>
                <c:pt idx="0">
                  <c:v>Retailer 2 Bestand S1</c:v>
                </c:pt>
              </c:strCache>
            </c:strRef>
          </c:tx>
          <c:marker>
            <c:symbol val="none"/>
          </c:marker>
          <c:cat>
            <c:strRef>
              <c:f>Tabelle2!$Q$3:$Q$252</c:f>
              <c:strCache>
                <c:ptCount val="250"/>
                <c:pt idx="0">
                  <c:v>15.11.2010</c:v>
                </c:pt>
                <c:pt idx="1">
                  <c:v>16.11.2010</c:v>
                </c:pt>
                <c:pt idx="2">
                  <c:v>17.11.2010</c:v>
                </c:pt>
                <c:pt idx="3">
                  <c:v>18.11.2010</c:v>
                </c:pt>
                <c:pt idx="4">
                  <c:v>19.11.2010</c:v>
                </c:pt>
                <c:pt idx="5">
                  <c:v>20.11.2010</c:v>
                </c:pt>
                <c:pt idx="6">
                  <c:v>21.11.2010</c:v>
                </c:pt>
                <c:pt idx="7">
                  <c:v>22.11.2010</c:v>
                </c:pt>
                <c:pt idx="8">
                  <c:v>23.11.2010</c:v>
                </c:pt>
                <c:pt idx="9">
                  <c:v>24.11.2010</c:v>
                </c:pt>
                <c:pt idx="10">
                  <c:v>25.11.2010</c:v>
                </c:pt>
                <c:pt idx="11">
                  <c:v>26.11.2010</c:v>
                </c:pt>
                <c:pt idx="12">
                  <c:v>27.11.2010</c:v>
                </c:pt>
                <c:pt idx="13">
                  <c:v>28.11.2010</c:v>
                </c:pt>
                <c:pt idx="14">
                  <c:v>29.11.2010</c:v>
                </c:pt>
                <c:pt idx="15">
                  <c:v>30.11.2010</c:v>
                </c:pt>
                <c:pt idx="16">
                  <c:v>01.12.2010</c:v>
                </c:pt>
                <c:pt idx="17">
                  <c:v>02.12.2010</c:v>
                </c:pt>
                <c:pt idx="18">
                  <c:v>03.12.2010</c:v>
                </c:pt>
                <c:pt idx="19">
                  <c:v>04.12.2010</c:v>
                </c:pt>
                <c:pt idx="20">
                  <c:v>05.12.2010</c:v>
                </c:pt>
                <c:pt idx="21">
                  <c:v>06.12.2010</c:v>
                </c:pt>
                <c:pt idx="22">
                  <c:v>07.12.2010</c:v>
                </c:pt>
                <c:pt idx="23">
                  <c:v>08.12.2010</c:v>
                </c:pt>
                <c:pt idx="24">
                  <c:v>09.12.2010</c:v>
                </c:pt>
                <c:pt idx="25">
                  <c:v>10.12.2010</c:v>
                </c:pt>
                <c:pt idx="26">
                  <c:v>11.12.2010</c:v>
                </c:pt>
                <c:pt idx="27">
                  <c:v>12.12.2010</c:v>
                </c:pt>
                <c:pt idx="28">
                  <c:v>13.12.2010</c:v>
                </c:pt>
                <c:pt idx="29">
                  <c:v>14.12.2010</c:v>
                </c:pt>
                <c:pt idx="30">
                  <c:v>15.12.2010</c:v>
                </c:pt>
                <c:pt idx="31">
                  <c:v>16.12.2010</c:v>
                </c:pt>
                <c:pt idx="32">
                  <c:v>17.12.2010</c:v>
                </c:pt>
                <c:pt idx="33">
                  <c:v>18.12.2010</c:v>
                </c:pt>
                <c:pt idx="34">
                  <c:v>19.12.2010</c:v>
                </c:pt>
                <c:pt idx="35">
                  <c:v>20.12.2010</c:v>
                </c:pt>
                <c:pt idx="36">
                  <c:v>21.12.2010</c:v>
                </c:pt>
                <c:pt idx="37">
                  <c:v>22.12.2010</c:v>
                </c:pt>
                <c:pt idx="38">
                  <c:v>23.12.2010</c:v>
                </c:pt>
                <c:pt idx="39">
                  <c:v>24.12.2010</c:v>
                </c:pt>
                <c:pt idx="40">
                  <c:v>25.12.2010</c:v>
                </c:pt>
                <c:pt idx="41">
                  <c:v>26.12.2010</c:v>
                </c:pt>
                <c:pt idx="42">
                  <c:v>27.12.2010</c:v>
                </c:pt>
                <c:pt idx="43">
                  <c:v>28.12.2010</c:v>
                </c:pt>
                <c:pt idx="44">
                  <c:v>29.12.2010</c:v>
                </c:pt>
                <c:pt idx="45">
                  <c:v>30.12.2010</c:v>
                </c:pt>
                <c:pt idx="46">
                  <c:v>31.12.2010</c:v>
                </c:pt>
                <c:pt idx="47">
                  <c:v>01.01.2011</c:v>
                </c:pt>
                <c:pt idx="48">
                  <c:v>02.01.2011</c:v>
                </c:pt>
                <c:pt idx="49">
                  <c:v>03.01.2011</c:v>
                </c:pt>
                <c:pt idx="50">
                  <c:v>04.01.2011</c:v>
                </c:pt>
                <c:pt idx="51">
                  <c:v>05.01.2011</c:v>
                </c:pt>
                <c:pt idx="52">
                  <c:v>06.01.2011</c:v>
                </c:pt>
                <c:pt idx="53">
                  <c:v>07.01.2011</c:v>
                </c:pt>
                <c:pt idx="54">
                  <c:v>08.01.2011</c:v>
                </c:pt>
                <c:pt idx="55">
                  <c:v>09.01.2011</c:v>
                </c:pt>
                <c:pt idx="56">
                  <c:v>10.01.2011</c:v>
                </c:pt>
                <c:pt idx="57">
                  <c:v>11.01.2011</c:v>
                </c:pt>
                <c:pt idx="58">
                  <c:v>12.01.2011</c:v>
                </c:pt>
                <c:pt idx="59">
                  <c:v>13.01.2011</c:v>
                </c:pt>
                <c:pt idx="60">
                  <c:v>14.01.2011</c:v>
                </c:pt>
                <c:pt idx="61">
                  <c:v>15.01.2011</c:v>
                </c:pt>
                <c:pt idx="62">
                  <c:v>16.01.2011</c:v>
                </c:pt>
                <c:pt idx="63">
                  <c:v>17.01.2011</c:v>
                </c:pt>
                <c:pt idx="64">
                  <c:v>18.01.2011</c:v>
                </c:pt>
                <c:pt idx="65">
                  <c:v>19.01.2011</c:v>
                </c:pt>
                <c:pt idx="66">
                  <c:v>20.01.2011</c:v>
                </c:pt>
                <c:pt idx="67">
                  <c:v>21.01.2011</c:v>
                </c:pt>
                <c:pt idx="68">
                  <c:v>22.01.2011</c:v>
                </c:pt>
                <c:pt idx="69">
                  <c:v>23.01.2011</c:v>
                </c:pt>
                <c:pt idx="70">
                  <c:v>24.01.2011</c:v>
                </c:pt>
                <c:pt idx="71">
                  <c:v>25.01.2011</c:v>
                </c:pt>
                <c:pt idx="72">
                  <c:v>26.01.2011</c:v>
                </c:pt>
                <c:pt idx="73">
                  <c:v>27.01.2011</c:v>
                </c:pt>
                <c:pt idx="74">
                  <c:v>28.01.2011</c:v>
                </c:pt>
                <c:pt idx="75">
                  <c:v>29.01.2011</c:v>
                </c:pt>
                <c:pt idx="76">
                  <c:v>30.01.2011</c:v>
                </c:pt>
                <c:pt idx="77">
                  <c:v>31.01.2011</c:v>
                </c:pt>
                <c:pt idx="78">
                  <c:v>01.02.2011</c:v>
                </c:pt>
                <c:pt idx="79">
                  <c:v>02.02.2011</c:v>
                </c:pt>
                <c:pt idx="80">
                  <c:v>03.02.2011</c:v>
                </c:pt>
                <c:pt idx="81">
                  <c:v>04.02.2011</c:v>
                </c:pt>
                <c:pt idx="82">
                  <c:v>05.02.2011</c:v>
                </c:pt>
                <c:pt idx="83">
                  <c:v>06.02.2011</c:v>
                </c:pt>
                <c:pt idx="84">
                  <c:v>07.02.2011</c:v>
                </c:pt>
                <c:pt idx="85">
                  <c:v>08.02.2011</c:v>
                </c:pt>
                <c:pt idx="86">
                  <c:v>09.02.2011</c:v>
                </c:pt>
                <c:pt idx="87">
                  <c:v>10.02.2011</c:v>
                </c:pt>
                <c:pt idx="88">
                  <c:v>11.02.2011</c:v>
                </c:pt>
                <c:pt idx="89">
                  <c:v>12.02.2011</c:v>
                </c:pt>
                <c:pt idx="90">
                  <c:v>13.02.2011</c:v>
                </c:pt>
                <c:pt idx="91">
                  <c:v>14.02.2011</c:v>
                </c:pt>
                <c:pt idx="92">
                  <c:v>15.02.2011</c:v>
                </c:pt>
                <c:pt idx="93">
                  <c:v>16.02.2011</c:v>
                </c:pt>
                <c:pt idx="94">
                  <c:v>17.02.2011</c:v>
                </c:pt>
                <c:pt idx="95">
                  <c:v>18.02.2011</c:v>
                </c:pt>
                <c:pt idx="96">
                  <c:v>19.02.2011</c:v>
                </c:pt>
                <c:pt idx="97">
                  <c:v>20.02.2011</c:v>
                </c:pt>
                <c:pt idx="98">
                  <c:v>21.02.2011</c:v>
                </c:pt>
                <c:pt idx="99">
                  <c:v>22.02.2011</c:v>
                </c:pt>
                <c:pt idx="100">
                  <c:v>23.02.2011</c:v>
                </c:pt>
                <c:pt idx="101">
                  <c:v>24.02.2011</c:v>
                </c:pt>
                <c:pt idx="102">
                  <c:v>25.02.2011</c:v>
                </c:pt>
                <c:pt idx="103">
                  <c:v>26.02.2011</c:v>
                </c:pt>
                <c:pt idx="104">
                  <c:v>27.02.2011</c:v>
                </c:pt>
                <c:pt idx="105">
                  <c:v>28.02.2011</c:v>
                </c:pt>
                <c:pt idx="106">
                  <c:v>01.03.2011</c:v>
                </c:pt>
                <c:pt idx="107">
                  <c:v>02.03.2011</c:v>
                </c:pt>
                <c:pt idx="108">
                  <c:v>03.03.2011</c:v>
                </c:pt>
                <c:pt idx="109">
                  <c:v>04.03.2011</c:v>
                </c:pt>
                <c:pt idx="110">
                  <c:v>05.03.2011</c:v>
                </c:pt>
                <c:pt idx="111">
                  <c:v>06.03.2011</c:v>
                </c:pt>
                <c:pt idx="112">
                  <c:v>07.03.2011</c:v>
                </c:pt>
                <c:pt idx="113">
                  <c:v>08.03.2011</c:v>
                </c:pt>
                <c:pt idx="114">
                  <c:v>09.03.2011</c:v>
                </c:pt>
                <c:pt idx="115">
                  <c:v>10.03.2011</c:v>
                </c:pt>
                <c:pt idx="116">
                  <c:v>11.03.2011</c:v>
                </c:pt>
                <c:pt idx="117">
                  <c:v>12.03.2011</c:v>
                </c:pt>
                <c:pt idx="118">
                  <c:v>13.03.2011</c:v>
                </c:pt>
                <c:pt idx="119">
                  <c:v>14.03.2011</c:v>
                </c:pt>
                <c:pt idx="120">
                  <c:v>15.03.2011</c:v>
                </c:pt>
                <c:pt idx="121">
                  <c:v>16.03.2011</c:v>
                </c:pt>
                <c:pt idx="122">
                  <c:v>17.03.2011</c:v>
                </c:pt>
                <c:pt idx="123">
                  <c:v>18.03.2011</c:v>
                </c:pt>
                <c:pt idx="124">
                  <c:v>19.03.2011</c:v>
                </c:pt>
                <c:pt idx="125">
                  <c:v>20.03.2011</c:v>
                </c:pt>
                <c:pt idx="126">
                  <c:v>21.03.2011</c:v>
                </c:pt>
                <c:pt idx="127">
                  <c:v>22.03.2011</c:v>
                </c:pt>
                <c:pt idx="128">
                  <c:v>23.03.2011</c:v>
                </c:pt>
                <c:pt idx="129">
                  <c:v>24.03.2011</c:v>
                </c:pt>
                <c:pt idx="130">
                  <c:v>25.03.2011</c:v>
                </c:pt>
                <c:pt idx="131">
                  <c:v>26.03.2011</c:v>
                </c:pt>
                <c:pt idx="132">
                  <c:v>27.03.2011</c:v>
                </c:pt>
                <c:pt idx="133">
                  <c:v>28.03.2011</c:v>
                </c:pt>
                <c:pt idx="134">
                  <c:v>29.03.2011</c:v>
                </c:pt>
                <c:pt idx="135">
                  <c:v>30.03.2011</c:v>
                </c:pt>
                <c:pt idx="136">
                  <c:v>31.03.2011</c:v>
                </c:pt>
                <c:pt idx="137">
                  <c:v>01.04.2011</c:v>
                </c:pt>
                <c:pt idx="138">
                  <c:v>02.04.2011</c:v>
                </c:pt>
                <c:pt idx="139">
                  <c:v>03.04.2011</c:v>
                </c:pt>
                <c:pt idx="140">
                  <c:v>04.04.2011</c:v>
                </c:pt>
                <c:pt idx="141">
                  <c:v>05.04.2011</c:v>
                </c:pt>
                <c:pt idx="142">
                  <c:v>06.04.2011</c:v>
                </c:pt>
                <c:pt idx="143">
                  <c:v>07.04.2011</c:v>
                </c:pt>
                <c:pt idx="144">
                  <c:v>08.04.2011</c:v>
                </c:pt>
                <c:pt idx="145">
                  <c:v>09.04.2011</c:v>
                </c:pt>
                <c:pt idx="146">
                  <c:v>10.04.2011</c:v>
                </c:pt>
                <c:pt idx="147">
                  <c:v>11.04.2011</c:v>
                </c:pt>
                <c:pt idx="148">
                  <c:v>12.04.2011</c:v>
                </c:pt>
                <c:pt idx="149">
                  <c:v>13.04.2011</c:v>
                </c:pt>
                <c:pt idx="150">
                  <c:v>14.04.2011</c:v>
                </c:pt>
                <c:pt idx="151">
                  <c:v>15.04.2011</c:v>
                </c:pt>
                <c:pt idx="152">
                  <c:v>16.04.2011</c:v>
                </c:pt>
                <c:pt idx="153">
                  <c:v>17.04.2011</c:v>
                </c:pt>
                <c:pt idx="154">
                  <c:v>18.04.2011</c:v>
                </c:pt>
                <c:pt idx="155">
                  <c:v>19.04.2011</c:v>
                </c:pt>
                <c:pt idx="156">
                  <c:v>20.04.2011</c:v>
                </c:pt>
                <c:pt idx="157">
                  <c:v>21.04.2011</c:v>
                </c:pt>
                <c:pt idx="158">
                  <c:v>22.04.2011</c:v>
                </c:pt>
                <c:pt idx="159">
                  <c:v>23.04.2011</c:v>
                </c:pt>
                <c:pt idx="160">
                  <c:v>24.04.2011</c:v>
                </c:pt>
                <c:pt idx="161">
                  <c:v>25.04.2011</c:v>
                </c:pt>
                <c:pt idx="162">
                  <c:v>26.04.2011</c:v>
                </c:pt>
                <c:pt idx="163">
                  <c:v>27.04.2011</c:v>
                </c:pt>
                <c:pt idx="164">
                  <c:v>28.04.2011</c:v>
                </c:pt>
                <c:pt idx="165">
                  <c:v>29.04.2011</c:v>
                </c:pt>
                <c:pt idx="166">
                  <c:v>30.04.2011</c:v>
                </c:pt>
                <c:pt idx="167">
                  <c:v>01.05.2011</c:v>
                </c:pt>
                <c:pt idx="168">
                  <c:v>02.05.2011</c:v>
                </c:pt>
                <c:pt idx="169">
                  <c:v>03.05.2011</c:v>
                </c:pt>
                <c:pt idx="170">
                  <c:v>04.05.2011</c:v>
                </c:pt>
                <c:pt idx="171">
                  <c:v>05.05.2011</c:v>
                </c:pt>
                <c:pt idx="172">
                  <c:v>06.05.2011</c:v>
                </c:pt>
                <c:pt idx="173">
                  <c:v>07.05.2011</c:v>
                </c:pt>
                <c:pt idx="174">
                  <c:v>08.05.2011</c:v>
                </c:pt>
                <c:pt idx="175">
                  <c:v>09.05.2011</c:v>
                </c:pt>
                <c:pt idx="176">
                  <c:v>10.05.2011</c:v>
                </c:pt>
                <c:pt idx="177">
                  <c:v>11.05.2011</c:v>
                </c:pt>
                <c:pt idx="178">
                  <c:v>12.05.2011</c:v>
                </c:pt>
                <c:pt idx="179">
                  <c:v>13.05.2011</c:v>
                </c:pt>
                <c:pt idx="180">
                  <c:v>14.05.2011</c:v>
                </c:pt>
                <c:pt idx="181">
                  <c:v>15.05.2011</c:v>
                </c:pt>
                <c:pt idx="182">
                  <c:v>16.05.2011</c:v>
                </c:pt>
                <c:pt idx="183">
                  <c:v>17.05.2011</c:v>
                </c:pt>
                <c:pt idx="184">
                  <c:v>18.05.2011</c:v>
                </c:pt>
                <c:pt idx="185">
                  <c:v>19.05.2011</c:v>
                </c:pt>
                <c:pt idx="186">
                  <c:v>20.05.2011</c:v>
                </c:pt>
                <c:pt idx="187">
                  <c:v>21.05.2011</c:v>
                </c:pt>
                <c:pt idx="188">
                  <c:v>22.05.2011</c:v>
                </c:pt>
                <c:pt idx="189">
                  <c:v>23.05.2011</c:v>
                </c:pt>
                <c:pt idx="190">
                  <c:v>24.05.2011</c:v>
                </c:pt>
                <c:pt idx="191">
                  <c:v>25.05.2011</c:v>
                </c:pt>
                <c:pt idx="192">
                  <c:v>26.05.2011</c:v>
                </c:pt>
                <c:pt idx="193">
                  <c:v>27.05.2011</c:v>
                </c:pt>
                <c:pt idx="194">
                  <c:v>28.05.2011</c:v>
                </c:pt>
                <c:pt idx="195">
                  <c:v>29.05.2011</c:v>
                </c:pt>
                <c:pt idx="196">
                  <c:v>30.05.2011</c:v>
                </c:pt>
                <c:pt idx="197">
                  <c:v>31.05.2011</c:v>
                </c:pt>
                <c:pt idx="198">
                  <c:v>01.06.2011</c:v>
                </c:pt>
                <c:pt idx="199">
                  <c:v>02.06.2011</c:v>
                </c:pt>
                <c:pt idx="200">
                  <c:v>03.06.2011</c:v>
                </c:pt>
                <c:pt idx="201">
                  <c:v>04.06.2011</c:v>
                </c:pt>
                <c:pt idx="202">
                  <c:v>05.06.2011</c:v>
                </c:pt>
                <c:pt idx="203">
                  <c:v>06.06.2011</c:v>
                </c:pt>
                <c:pt idx="204">
                  <c:v>07.06.2011</c:v>
                </c:pt>
                <c:pt idx="205">
                  <c:v>08.06.2011</c:v>
                </c:pt>
                <c:pt idx="206">
                  <c:v>09.06.2011</c:v>
                </c:pt>
                <c:pt idx="207">
                  <c:v>10.06.2011</c:v>
                </c:pt>
                <c:pt idx="208">
                  <c:v>11.06.2011</c:v>
                </c:pt>
                <c:pt idx="209">
                  <c:v>12.06.2011</c:v>
                </c:pt>
                <c:pt idx="210">
                  <c:v>13.06.2011</c:v>
                </c:pt>
                <c:pt idx="211">
                  <c:v>14.06.2011</c:v>
                </c:pt>
                <c:pt idx="212">
                  <c:v>15.06.2011</c:v>
                </c:pt>
                <c:pt idx="213">
                  <c:v>16.06.2011</c:v>
                </c:pt>
                <c:pt idx="214">
                  <c:v>17.06.2011</c:v>
                </c:pt>
                <c:pt idx="215">
                  <c:v>18.06.2011</c:v>
                </c:pt>
                <c:pt idx="216">
                  <c:v>19.06.2011</c:v>
                </c:pt>
                <c:pt idx="217">
                  <c:v>20.06.2011</c:v>
                </c:pt>
                <c:pt idx="218">
                  <c:v>21.06.2011</c:v>
                </c:pt>
                <c:pt idx="219">
                  <c:v>22.06.2011</c:v>
                </c:pt>
                <c:pt idx="220">
                  <c:v>23.06.2011</c:v>
                </c:pt>
                <c:pt idx="221">
                  <c:v>24.06.2011</c:v>
                </c:pt>
                <c:pt idx="222">
                  <c:v>25.06.2011</c:v>
                </c:pt>
                <c:pt idx="223">
                  <c:v>26.06.2011</c:v>
                </c:pt>
                <c:pt idx="224">
                  <c:v>27.06.2011</c:v>
                </c:pt>
                <c:pt idx="225">
                  <c:v>28.06.2011</c:v>
                </c:pt>
                <c:pt idx="226">
                  <c:v>29.06.2011</c:v>
                </c:pt>
                <c:pt idx="227">
                  <c:v>30.06.2011</c:v>
                </c:pt>
                <c:pt idx="228">
                  <c:v>01.07.2011</c:v>
                </c:pt>
                <c:pt idx="229">
                  <c:v>02.07.2011</c:v>
                </c:pt>
                <c:pt idx="230">
                  <c:v>03.07.2011</c:v>
                </c:pt>
                <c:pt idx="231">
                  <c:v>04.07.2011</c:v>
                </c:pt>
                <c:pt idx="232">
                  <c:v>05.07.2011</c:v>
                </c:pt>
                <c:pt idx="233">
                  <c:v>06.07.2011</c:v>
                </c:pt>
                <c:pt idx="234">
                  <c:v>07.07.2011</c:v>
                </c:pt>
                <c:pt idx="235">
                  <c:v>08.07.2011</c:v>
                </c:pt>
                <c:pt idx="236">
                  <c:v>09.07.2011</c:v>
                </c:pt>
                <c:pt idx="237">
                  <c:v>10.07.2011</c:v>
                </c:pt>
                <c:pt idx="238">
                  <c:v>11.07.2011</c:v>
                </c:pt>
                <c:pt idx="239">
                  <c:v>12.07.2011</c:v>
                </c:pt>
                <c:pt idx="240">
                  <c:v>13.07.2011</c:v>
                </c:pt>
                <c:pt idx="241">
                  <c:v>14.07.2011</c:v>
                </c:pt>
                <c:pt idx="242">
                  <c:v>15.07.2011</c:v>
                </c:pt>
                <c:pt idx="243">
                  <c:v>16.07.2011</c:v>
                </c:pt>
                <c:pt idx="244">
                  <c:v>17.07.2011</c:v>
                </c:pt>
                <c:pt idx="245">
                  <c:v>18.07.2011</c:v>
                </c:pt>
                <c:pt idx="246">
                  <c:v>19.07.2011</c:v>
                </c:pt>
                <c:pt idx="247">
                  <c:v>20.07.2011</c:v>
                </c:pt>
                <c:pt idx="248">
                  <c:v>21.07.2011</c:v>
                </c:pt>
                <c:pt idx="249">
                  <c:v>22.07.2011</c:v>
                </c:pt>
              </c:strCache>
            </c:strRef>
          </c:cat>
          <c:val>
            <c:numRef>
              <c:f>Tabelle2!$R$3:$R$252</c:f>
              <c:numCache>
                <c:formatCode>General</c:formatCode>
                <c:ptCount val="250"/>
                <c:pt idx="0">
                  <c:v>40</c:v>
                </c:pt>
                <c:pt idx="1">
                  <c:v>-91</c:v>
                </c:pt>
                <c:pt idx="2">
                  <c:v>357</c:v>
                </c:pt>
                <c:pt idx="3">
                  <c:v>782</c:v>
                </c:pt>
                <c:pt idx="4">
                  <c:v>628</c:v>
                </c:pt>
                <c:pt idx="5">
                  <c:v>484</c:v>
                </c:pt>
                <c:pt idx="6">
                  <c:v>909</c:v>
                </c:pt>
                <c:pt idx="7">
                  <c:v>709</c:v>
                </c:pt>
                <c:pt idx="8">
                  <c:v>437</c:v>
                </c:pt>
                <c:pt idx="9">
                  <c:v>301</c:v>
                </c:pt>
                <c:pt idx="10">
                  <c:v>737</c:v>
                </c:pt>
                <c:pt idx="11">
                  <c:v>579</c:v>
                </c:pt>
                <c:pt idx="12">
                  <c:v>414</c:v>
                </c:pt>
                <c:pt idx="13">
                  <c:v>818</c:v>
                </c:pt>
                <c:pt idx="14">
                  <c:v>643</c:v>
                </c:pt>
                <c:pt idx="15">
                  <c:v>452</c:v>
                </c:pt>
                <c:pt idx="16">
                  <c:v>833</c:v>
                </c:pt>
                <c:pt idx="17">
                  <c:v>629</c:v>
                </c:pt>
                <c:pt idx="18">
                  <c:v>420</c:v>
                </c:pt>
                <c:pt idx="19">
                  <c:v>768</c:v>
                </c:pt>
                <c:pt idx="20">
                  <c:v>537</c:v>
                </c:pt>
                <c:pt idx="21">
                  <c:v>296</c:v>
                </c:pt>
                <c:pt idx="22">
                  <c:v>615</c:v>
                </c:pt>
                <c:pt idx="23">
                  <c:v>347</c:v>
                </c:pt>
                <c:pt idx="24">
                  <c:v>659</c:v>
                </c:pt>
                <c:pt idx="25">
                  <c:v>398</c:v>
                </c:pt>
                <c:pt idx="26">
                  <c:v>719</c:v>
                </c:pt>
                <c:pt idx="27">
                  <c:v>406</c:v>
                </c:pt>
                <c:pt idx="28">
                  <c:v>125</c:v>
                </c:pt>
                <c:pt idx="29">
                  <c:v>429</c:v>
                </c:pt>
                <c:pt idx="30">
                  <c:v>150</c:v>
                </c:pt>
                <c:pt idx="31">
                  <c:v>437</c:v>
                </c:pt>
                <c:pt idx="32">
                  <c:v>128</c:v>
                </c:pt>
                <c:pt idx="33">
                  <c:v>425</c:v>
                </c:pt>
                <c:pt idx="34">
                  <c:v>144</c:v>
                </c:pt>
                <c:pt idx="35">
                  <c:v>403</c:v>
                </c:pt>
                <c:pt idx="36">
                  <c:v>84</c:v>
                </c:pt>
                <c:pt idx="37">
                  <c:v>377</c:v>
                </c:pt>
                <c:pt idx="38">
                  <c:v>685</c:v>
                </c:pt>
                <c:pt idx="39">
                  <c:v>411</c:v>
                </c:pt>
                <c:pt idx="40">
                  <c:v>679</c:v>
                </c:pt>
                <c:pt idx="41">
                  <c:v>387</c:v>
                </c:pt>
                <c:pt idx="42">
                  <c:v>667</c:v>
                </c:pt>
                <c:pt idx="43">
                  <c:v>378</c:v>
                </c:pt>
                <c:pt idx="44">
                  <c:v>715</c:v>
                </c:pt>
                <c:pt idx="45">
                  <c:v>455</c:v>
                </c:pt>
                <c:pt idx="46">
                  <c:v>172</c:v>
                </c:pt>
                <c:pt idx="47">
                  <c:v>486</c:v>
                </c:pt>
                <c:pt idx="48">
                  <c:v>225</c:v>
                </c:pt>
                <c:pt idx="49">
                  <c:v>526</c:v>
                </c:pt>
                <c:pt idx="50">
                  <c:v>279</c:v>
                </c:pt>
                <c:pt idx="51">
                  <c:v>608</c:v>
                </c:pt>
                <c:pt idx="52">
                  <c:v>382</c:v>
                </c:pt>
                <c:pt idx="53">
                  <c:v>741</c:v>
                </c:pt>
                <c:pt idx="54">
                  <c:v>528</c:v>
                </c:pt>
                <c:pt idx="55">
                  <c:v>321</c:v>
                </c:pt>
                <c:pt idx="56">
                  <c:v>698</c:v>
                </c:pt>
                <c:pt idx="57">
                  <c:v>507</c:v>
                </c:pt>
                <c:pt idx="58">
                  <c:v>903</c:v>
                </c:pt>
                <c:pt idx="59">
                  <c:v>729</c:v>
                </c:pt>
                <c:pt idx="60">
                  <c:v>560</c:v>
                </c:pt>
                <c:pt idx="61">
                  <c:v>400</c:v>
                </c:pt>
                <c:pt idx="62">
                  <c:v>841</c:v>
                </c:pt>
                <c:pt idx="63">
                  <c:v>690</c:v>
                </c:pt>
                <c:pt idx="64">
                  <c:v>527</c:v>
                </c:pt>
                <c:pt idx="65">
                  <c:v>990</c:v>
                </c:pt>
                <c:pt idx="66">
                  <c:v>830</c:v>
                </c:pt>
                <c:pt idx="67">
                  <c:v>722</c:v>
                </c:pt>
                <c:pt idx="68">
                  <c:v>630</c:v>
                </c:pt>
                <c:pt idx="69">
                  <c:v>547</c:v>
                </c:pt>
                <c:pt idx="70">
                  <c:v>998</c:v>
                </c:pt>
                <c:pt idx="71">
                  <c:v>887</c:v>
                </c:pt>
                <c:pt idx="72">
                  <c:v>770</c:v>
                </c:pt>
                <c:pt idx="73">
                  <c:v>638</c:v>
                </c:pt>
                <c:pt idx="74">
                  <c:v>519</c:v>
                </c:pt>
                <c:pt idx="75">
                  <c:v>994</c:v>
                </c:pt>
                <c:pt idx="76">
                  <c:v>890</c:v>
                </c:pt>
                <c:pt idx="77">
                  <c:v>777</c:v>
                </c:pt>
                <c:pt idx="78">
                  <c:v>624</c:v>
                </c:pt>
                <c:pt idx="79">
                  <c:v>538</c:v>
                </c:pt>
                <c:pt idx="80" formatCode="#,##0">
                  <c:v>1026</c:v>
                </c:pt>
                <c:pt idx="81">
                  <c:v>896</c:v>
                </c:pt>
                <c:pt idx="82">
                  <c:v>803</c:v>
                </c:pt>
                <c:pt idx="83">
                  <c:v>723</c:v>
                </c:pt>
                <c:pt idx="84">
                  <c:v>568</c:v>
                </c:pt>
                <c:pt idx="85">
                  <c:v>426</c:v>
                </c:pt>
                <c:pt idx="86">
                  <c:v>875</c:v>
                </c:pt>
                <c:pt idx="87">
                  <c:v>711</c:v>
                </c:pt>
                <c:pt idx="88">
                  <c:v>561</c:v>
                </c:pt>
                <c:pt idx="89">
                  <c:v>394</c:v>
                </c:pt>
                <c:pt idx="90">
                  <c:v>811</c:v>
                </c:pt>
                <c:pt idx="91">
                  <c:v>651</c:v>
                </c:pt>
                <c:pt idx="92">
                  <c:v>477</c:v>
                </c:pt>
                <c:pt idx="93">
                  <c:v>873</c:v>
                </c:pt>
                <c:pt idx="94">
                  <c:v>682</c:v>
                </c:pt>
                <c:pt idx="95">
                  <c:v>484</c:v>
                </c:pt>
                <c:pt idx="96">
                  <c:v>851</c:v>
                </c:pt>
                <c:pt idx="97">
                  <c:v>639</c:v>
                </c:pt>
                <c:pt idx="98">
                  <c:v>412</c:v>
                </c:pt>
                <c:pt idx="99">
                  <c:v>762</c:v>
                </c:pt>
                <c:pt idx="100">
                  <c:v>536</c:v>
                </c:pt>
                <c:pt idx="101">
                  <c:v>313</c:v>
                </c:pt>
                <c:pt idx="102">
                  <c:v>628</c:v>
                </c:pt>
                <c:pt idx="103">
                  <c:v>381</c:v>
                </c:pt>
                <c:pt idx="104">
                  <c:v>665</c:v>
                </c:pt>
                <c:pt idx="105">
                  <c:v>406</c:v>
                </c:pt>
                <c:pt idx="106">
                  <c:v>714</c:v>
                </c:pt>
                <c:pt idx="107">
                  <c:v>442</c:v>
                </c:pt>
                <c:pt idx="108">
                  <c:v>145</c:v>
                </c:pt>
                <c:pt idx="109">
                  <c:v>451</c:v>
                </c:pt>
                <c:pt idx="110">
                  <c:v>125</c:v>
                </c:pt>
                <c:pt idx="111">
                  <c:v>399</c:v>
                </c:pt>
                <c:pt idx="112">
                  <c:v>87</c:v>
                </c:pt>
                <c:pt idx="113">
                  <c:v>374</c:v>
                </c:pt>
                <c:pt idx="114">
                  <c:v>655</c:v>
                </c:pt>
                <c:pt idx="115">
                  <c:v>350</c:v>
                </c:pt>
                <c:pt idx="116">
                  <c:v>632</c:v>
                </c:pt>
                <c:pt idx="117">
                  <c:v>366</c:v>
                </c:pt>
                <c:pt idx="118">
                  <c:v>650</c:v>
                </c:pt>
                <c:pt idx="119">
                  <c:v>368</c:v>
                </c:pt>
                <c:pt idx="120">
                  <c:v>618</c:v>
                </c:pt>
                <c:pt idx="121">
                  <c:v>360</c:v>
                </c:pt>
                <c:pt idx="122">
                  <c:v>680</c:v>
                </c:pt>
                <c:pt idx="123">
                  <c:v>409</c:v>
                </c:pt>
                <c:pt idx="124">
                  <c:v>720</c:v>
                </c:pt>
                <c:pt idx="125">
                  <c:v>459</c:v>
                </c:pt>
                <c:pt idx="126">
                  <c:v>224</c:v>
                </c:pt>
                <c:pt idx="127">
                  <c:v>519</c:v>
                </c:pt>
                <c:pt idx="128">
                  <c:v>271</c:v>
                </c:pt>
                <c:pt idx="129">
                  <c:v>606</c:v>
                </c:pt>
                <c:pt idx="130">
                  <c:v>370</c:v>
                </c:pt>
                <c:pt idx="131">
                  <c:v>712</c:v>
                </c:pt>
                <c:pt idx="132">
                  <c:v>484</c:v>
                </c:pt>
                <c:pt idx="133">
                  <c:v>274</c:v>
                </c:pt>
                <c:pt idx="134">
                  <c:v>645</c:v>
                </c:pt>
                <c:pt idx="135">
                  <c:v>449</c:v>
                </c:pt>
                <c:pt idx="136">
                  <c:v>837</c:v>
                </c:pt>
                <c:pt idx="137">
                  <c:v>666</c:v>
                </c:pt>
                <c:pt idx="138">
                  <c:v>501</c:v>
                </c:pt>
                <c:pt idx="139">
                  <c:v>921</c:v>
                </c:pt>
                <c:pt idx="140">
                  <c:v>769</c:v>
                </c:pt>
                <c:pt idx="141">
                  <c:v>610</c:v>
                </c:pt>
                <c:pt idx="142">
                  <c:v>481</c:v>
                </c:pt>
                <c:pt idx="143">
                  <c:v>950</c:v>
                </c:pt>
                <c:pt idx="144">
                  <c:v>792</c:v>
                </c:pt>
                <c:pt idx="145">
                  <c:v>665</c:v>
                </c:pt>
                <c:pt idx="146">
                  <c:v>513</c:v>
                </c:pt>
                <c:pt idx="147">
                  <c:v>957</c:v>
                </c:pt>
                <c:pt idx="148">
                  <c:v>849</c:v>
                </c:pt>
                <c:pt idx="149">
                  <c:v>730</c:v>
                </c:pt>
                <c:pt idx="150">
                  <c:v>643</c:v>
                </c:pt>
                <c:pt idx="151">
                  <c:v>496</c:v>
                </c:pt>
                <c:pt idx="152">
                  <c:v>923</c:v>
                </c:pt>
                <c:pt idx="153">
                  <c:v>795</c:v>
                </c:pt>
                <c:pt idx="154">
                  <c:v>744</c:v>
                </c:pt>
                <c:pt idx="155">
                  <c:v>633</c:v>
                </c:pt>
                <c:pt idx="156">
                  <c:v>551</c:v>
                </c:pt>
                <c:pt idx="157" formatCode="#,##0">
                  <c:v>1035</c:v>
                </c:pt>
                <c:pt idx="158">
                  <c:v>915</c:v>
                </c:pt>
                <c:pt idx="159">
                  <c:v>821</c:v>
                </c:pt>
                <c:pt idx="160">
                  <c:v>734</c:v>
                </c:pt>
                <c:pt idx="161">
                  <c:v>650</c:v>
                </c:pt>
                <c:pt idx="162">
                  <c:v>527</c:v>
                </c:pt>
                <c:pt idx="163">
                  <c:v>981</c:v>
                </c:pt>
                <c:pt idx="164">
                  <c:v>846</c:v>
                </c:pt>
                <c:pt idx="165">
                  <c:v>717</c:v>
                </c:pt>
                <c:pt idx="166">
                  <c:v>565</c:v>
                </c:pt>
                <c:pt idx="167">
                  <c:v>415</c:v>
                </c:pt>
                <c:pt idx="168">
                  <c:v>858</c:v>
                </c:pt>
                <c:pt idx="169">
                  <c:v>696</c:v>
                </c:pt>
                <c:pt idx="170">
                  <c:v>533</c:v>
                </c:pt>
                <c:pt idx="171">
                  <c:v>930</c:v>
                </c:pt>
                <c:pt idx="172">
                  <c:v>746</c:v>
                </c:pt>
                <c:pt idx="173">
                  <c:v>553</c:v>
                </c:pt>
                <c:pt idx="174">
                  <c:v>351</c:v>
                </c:pt>
                <c:pt idx="175">
                  <c:v>717</c:v>
                </c:pt>
                <c:pt idx="176">
                  <c:v>499</c:v>
                </c:pt>
                <c:pt idx="177">
                  <c:v>279</c:v>
                </c:pt>
                <c:pt idx="178">
                  <c:v>629</c:v>
                </c:pt>
                <c:pt idx="179">
                  <c:v>374</c:v>
                </c:pt>
                <c:pt idx="180">
                  <c:v>707</c:v>
                </c:pt>
                <c:pt idx="181">
                  <c:v>460</c:v>
                </c:pt>
                <c:pt idx="182">
                  <c:v>169</c:v>
                </c:pt>
                <c:pt idx="183">
                  <c:v>471</c:v>
                </c:pt>
                <c:pt idx="184">
                  <c:v>175</c:v>
                </c:pt>
                <c:pt idx="185">
                  <c:v>478</c:v>
                </c:pt>
                <c:pt idx="186">
                  <c:v>221</c:v>
                </c:pt>
                <c:pt idx="187">
                  <c:v>518</c:v>
                </c:pt>
                <c:pt idx="188">
                  <c:v>264</c:v>
                </c:pt>
                <c:pt idx="189">
                  <c:v>561</c:v>
                </c:pt>
                <c:pt idx="190">
                  <c:v>295</c:v>
                </c:pt>
                <c:pt idx="191">
                  <c:v>583</c:v>
                </c:pt>
                <c:pt idx="192">
                  <c:v>300</c:v>
                </c:pt>
                <c:pt idx="193">
                  <c:v>593</c:v>
                </c:pt>
                <c:pt idx="194">
                  <c:v>274</c:v>
                </c:pt>
                <c:pt idx="195">
                  <c:v>540</c:v>
                </c:pt>
                <c:pt idx="196">
                  <c:v>234</c:v>
                </c:pt>
                <c:pt idx="197">
                  <c:v>490</c:v>
                </c:pt>
                <c:pt idx="198">
                  <c:v>218</c:v>
                </c:pt>
                <c:pt idx="199">
                  <c:v>504</c:v>
                </c:pt>
                <c:pt idx="200">
                  <c:v>197</c:v>
                </c:pt>
                <c:pt idx="201">
                  <c:v>478</c:v>
                </c:pt>
                <c:pt idx="202">
                  <c:v>207</c:v>
                </c:pt>
                <c:pt idx="203">
                  <c:v>505</c:v>
                </c:pt>
                <c:pt idx="204">
                  <c:v>240</c:v>
                </c:pt>
                <c:pt idx="205">
                  <c:v>539</c:v>
                </c:pt>
                <c:pt idx="206">
                  <c:v>270</c:v>
                </c:pt>
                <c:pt idx="207">
                  <c:v>599</c:v>
                </c:pt>
                <c:pt idx="208">
                  <c:v>356</c:v>
                </c:pt>
                <c:pt idx="209">
                  <c:v>699</c:v>
                </c:pt>
                <c:pt idx="210">
                  <c:v>487</c:v>
                </c:pt>
                <c:pt idx="211">
                  <c:v>855</c:v>
                </c:pt>
                <c:pt idx="212">
                  <c:v>647</c:v>
                </c:pt>
                <c:pt idx="213">
                  <c:v>447</c:v>
                </c:pt>
                <c:pt idx="214">
                  <c:v>833</c:v>
                </c:pt>
                <c:pt idx="215">
                  <c:v>646</c:v>
                </c:pt>
                <c:pt idx="216">
                  <c:v>472</c:v>
                </c:pt>
                <c:pt idx="217">
                  <c:v>887</c:v>
                </c:pt>
                <c:pt idx="218">
                  <c:v>741</c:v>
                </c:pt>
                <c:pt idx="219">
                  <c:v>591</c:v>
                </c:pt>
                <c:pt idx="220">
                  <c:v>436</c:v>
                </c:pt>
                <c:pt idx="221">
                  <c:v>870</c:v>
                </c:pt>
                <c:pt idx="222">
                  <c:v>703</c:v>
                </c:pt>
                <c:pt idx="223">
                  <c:v>530</c:v>
                </c:pt>
                <c:pt idx="224">
                  <c:v>418</c:v>
                </c:pt>
                <c:pt idx="225">
                  <c:v>871</c:v>
                </c:pt>
                <c:pt idx="226">
                  <c:v>776</c:v>
                </c:pt>
                <c:pt idx="227">
                  <c:v>652</c:v>
                </c:pt>
                <c:pt idx="228">
                  <c:v>576</c:v>
                </c:pt>
                <c:pt idx="229" formatCode="#,##0">
                  <c:v>1067</c:v>
                </c:pt>
                <c:pt idx="230">
                  <c:v>949</c:v>
                </c:pt>
                <c:pt idx="231">
                  <c:v>865</c:v>
                </c:pt>
                <c:pt idx="232">
                  <c:v>796</c:v>
                </c:pt>
                <c:pt idx="233">
                  <c:v>686</c:v>
                </c:pt>
                <c:pt idx="234">
                  <c:v>591</c:v>
                </c:pt>
                <c:pt idx="235" formatCode="#,##0">
                  <c:v>1102</c:v>
                </c:pt>
                <c:pt idx="236">
                  <c:v>984</c:v>
                </c:pt>
                <c:pt idx="237">
                  <c:v>861</c:v>
                </c:pt>
                <c:pt idx="238">
                  <c:v>761</c:v>
                </c:pt>
                <c:pt idx="239">
                  <c:v>662</c:v>
                </c:pt>
                <c:pt idx="240">
                  <c:v>531</c:v>
                </c:pt>
                <c:pt idx="241">
                  <c:v>941</c:v>
                </c:pt>
                <c:pt idx="242">
                  <c:v>824</c:v>
                </c:pt>
                <c:pt idx="243">
                  <c:v>685</c:v>
                </c:pt>
                <c:pt idx="244">
                  <c:v>547</c:v>
                </c:pt>
                <c:pt idx="245">
                  <c:v>965</c:v>
                </c:pt>
                <c:pt idx="246">
                  <c:v>802</c:v>
                </c:pt>
                <c:pt idx="247">
                  <c:v>649</c:v>
                </c:pt>
                <c:pt idx="248">
                  <c:v>474</c:v>
                </c:pt>
                <c:pt idx="249">
                  <c:v>889</c:v>
                </c:pt>
              </c:numCache>
            </c:numRef>
          </c:val>
        </c:ser>
        <c:ser>
          <c:idx val="1"/>
          <c:order val="1"/>
          <c:tx>
            <c:strRef>
              <c:f>Tabelle2!$S$2</c:f>
              <c:strCache>
                <c:ptCount val="1"/>
                <c:pt idx="0">
                  <c:v>Retailer 2 Bestand DD</c:v>
                </c:pt>
              </c:strCache>
            </c:strRef>
          </c:tx>
          <c:marker>
            <c:symbol val="none"/>
          </c:marker>
          <c:cat>
            <c:strRef>
              <c:f>Tabelle2!$Q$3:$Q$252</c:f>
              <c:strCache>
                <c:ptCount val="250"/>
                <c:pt idx="0">
                  <c:v>15.11.2010</c:v>
                </c:pt>
                <c:pt idx="1">
                  <c:v>16.11.2010</c:v>
                </c:pt>
                <c:pt idx="2">
                  <c:v>17.11.2010</c:v>
                </c:pt>
                <c:pt idx="3">
                  <c:v>18.11.2010</c:v>
                </c:pt>
                <c:pt idx="4">
                  <c:v>19.11.2010</c:v>
                </c:pt>
                <c:pt idx="5">
                  <c:v>20.11.2010</c:v>
                </c:pt>
                <c:pt idx="6">
                  <c:v>21.11.2010</c:v>
                </c:pt>
                <c:pt idx="7">
                  <c:v>22.11.2010</c:v>
                </c:pt>
                <c:pt idx="8">
                  <c:v>23.11.2010</c:v>
                </c:pt>
                <c:pt idx="9">
                  <c:v>24.11.2010</c:v>
                </c:pt>
                <c:pt idx="10">
                  <c:v>25.11.2010</c:v>
                </c:pt>
                <c:pt idx="11">
                  <c:v>26.11.2010</c:v>
                </c:pt>
                <c:pt idx="12">
                  <c:v>27.11.2010</c:v>
                </c:pt>
                <c:pt idx="13">
                  <c:v>28.11.2010</c:v>
                </c:pt>
                <c:pt idx="14">
                  <c:v>29.11.2010</c:v>
                </c:pt>
                <c:pt idx="15">
                  <c:v>30.11.2010</c:v>
                </c:pt>
                <c:pt idx="16">
                  <c:v>01.12.2010</c:v>
                </c:pt>
                <c:pt idx="17">
                  <c:v>02.12.2010</c:v>
                </c:pt>
                <c:pt idx="18">
                  <c:v>03.12.2010</c:v>
                </c:pt>
                <c:pt idx="19">
                  <c:v>04.12.2010</c:v>
                </c:pt>
                <c:pt idx="20">
                  <c:v>05.12.2010</c:v>
                </c:pt>
                <c:pt idx="21">
                  <c:v>06.12.2010</c:v>
                </c:pt>
                <c:pt idx="22">
                  <c:v>07.12.2010</c:v>
                </c:pt>
                <c:pt idx="23">
                  <c:v>08.12.2010</c:v>
                </c:pt>
                <c:pt idx="24">
                  <c:v>09.12.2010</c:v>
                </c:pt>
                <c:pt idx="25">
                  <c:v>10.12.2010</c:v>
                </c:pt>
                <c:pt idx="26">
                  <c:v>11.12.2010</c:v>
                </c:pt>
                <c:pt idx="27">
                  <c:v>12.12.2010</c:v>
                </c:pt>
                <c:pt idx="28">
                  <c:v>13.12.2010</c:v>
                </c:pt>
                <c:pt idx="29">
                  <c:v>14.12.2010</c:v>
                </c:pt>
                <c:pt idx="30">
                  <c:v>15.12.2010</c:v>
                </c:pt>
                <c:pt idx="31">
                  <c:v>16.12.2010</c:v>
                </c:pt>
                <c:pt idx="32">
                  <c:v>17.12.2010</c:v>
                </c:pt>
                <c:pt idx="33">
                  <c:v>18.12.2010</c:v>
                </c:pt>
                <c:pt idx="34">
                  <c:v>19.12.2010</c:v>
                </c:pt>
                <c:pt idx="35">
                  <c:v>20.12.2010</c:v>
                </c:pt>
                <c:pt idx="36">
                  <c:v>21.12.2010</c:v>
                </c:pt>
                <c:pt idx="37">
                  <c:v>22.12.2010</c:v>
                </c:pt>
                <c:pt idx="38">
                  <c:v>23.12.2010</c:v>
                </c:pt>
                <c:pt idx="39">
                  <c:v>24.12.2010</c:v>
                </c:pt>
                <c:pt idx="40">
                  <c:v>25.12.2010</c:v>
                </c:pt>
                <c:pt idx="41">
                  <c:v>26.12.2010</c:v>
                </c:pt>
                <c:pt idx="42">
                  <c:v>27.12.2010</c:v>
                </c:pt>
                <c:pt idx="43">
                  <c:v>28.12.2010</c:v>
                </c:pt>
                <c:pt idx="44">
                  <c:v>29.12.2010</c:v>
                </c:pt>
                <c:pt idx="45">
                  <c:v>30.12.2010</c:v>
                </c:pt>
                <c:pt idx="46">
                  <c:v>31.12.2010</c:v>
                </c:pt>
                <c:pt idx="47">
                  <c:v>01.01.2011</c:v>
                </c:pt>
                <c:pt idx="48">
                  <c:v>02.01.2011</c:v>
                </c:pt>
                <c:pt idx="49">
                  <c:v>03.01.2011</c:v>
                </c:pt>
                <c:pt idx="50">
                  <c:v>04.01.2011</c:v>
                </c:pt>
                <c:pt idx="51">
                  <c:v>05.01.2011</c:v>
                </c:pt>
                <c:pt idx="52">
                  <c:v>06.01.2011</c:v>
                </c:pt>
                <c:pt idx="53">
                  <c:v>07.01.2011</c:v>
                </c:pt>
                <c:pt idx="54">
                  <c:v>08.01.2011</c:v>
                </c:pt>
                <c:pt idx="55">
                  <c:v>09.01.2011</c:v>
                </c:pt>
                <c:pt idx="56">
                  <c:v>10.01.2011</c:v>
                </c:pt>
                <c:pt idx="57">
                  <c:v>11.01.2011</c:v>
                </c:pt>
                <c:pt idx="58">
                  <c:v>12.01.2011</c:v>
                </c:pt>
                <c:pt idx="59">
                  <c:v>13.01.2011</c:v>
                </c:pt>
                <c:pt idx="60">
                  <c:v>14.01.2011</c:v>
                </c:pt>
                <c:pt idx="61">
                  <c:v>15.01.2011</c:v>
                </c:pt>
                <c:pt idx="62">
                  <c:v>16.01.2011</c:v>
                </c:pt>
                <c:pt idx="63">
                  <c:v>17.01.2011</c:v>
                </c:pt>
                <c:pt idx="64">
                  <c:v>18.01.2011</c:v>
                </c:pt>
                <c:pt idx="65">
                  <c:v>19.01.2011</c:v>
                </c:pt>
                <c:pt idx="66">
                  <c:v>20.01.2011</c:v>
                </c:pt>
                <c:pt idx="67">
                  <c:v>21.01.2011</c:v>
                </c:pt>
                <c:pt idx="68">
                  <c:v>22.01.2011</c:v>
                </c:pt>
                <c:pt idx="69">
                  <c:v>23.01.2011</c:v>
                </c:pt>
                <c:pt idx="70">
                  <c:v>24.01.2011</c:v>
                </c:pt>
                <c:pt idx="71">
                  <c:v>25.01.2011</c:v>
                </c:pt>
                <c:pt idx="72">
                  <c:v>26.01.2011</c:v>
                </c:pt>
                <c:pt idx="73">
                  <c:v>27.01.2011</c:v>
                </c:pt>
                <c:pt idx="74">
                  <c:v>28.01.2011</c:v>
                </c:pt>
                <c:pt idx="75">
                  <c:v>29.01.2011</c:v>
                </c:pt>
                <c:pt idx="76">
                  <c:v>30.01.2011</c:v>
                </c:pt>
                <c:pt idx="77">
                  <c:v>31.01.2011</c:v>
                </c:pt>
                <c:pt idx="78">
                  <c:v>01.02.2011</c:v>
                </c:pt>
                <c:pt idx="79">
                  <c:v>02.02.2011</c:v>
                </c:pt>
                <c:pt idx="80">
                  <c:v>03.02.2011</c:v>
                </c:pt>
                <c:pt idx="81">
                  <c:v>04.02.2011</c:v>
                </c:pt>
                <c:pt idx="82">
                  <c:v>05.02.2011</c:v>
                </c:pt>
                <c:pt idx="83">
                  <c:v>06.02.2011</c:v>
                </c:pt>
                <c:pt idx="84">
                  <c:v>07.02.2011</c:v>
                </c:pt>
                <c:pt idx="85">
                  <c:v>08.02.2011</c:v>
                </c:pt>
                <c:pt idx="86">
                  <c:v>09.02.2011</c:v>
                </c:pt>
                <c:pt idx="87">
                  <c:v>10.02.2011</c:v>
                </c:pt>
                <c:pt idx="88">
                  <c:v>11.02.2011</c:v>
                </c:pt>
                <c:pt idx="89">
                  <c:v>12.02.2011</c:v>
                </c:pt>
                <c:pt idx="90">
                  <c:v>13.02.2011</c:v>
                </c:pt>
                <c:pt idx="91">
                  <c:v>14.02.2011</c:v>
                </c:pt>
                <c:pt idx="92">
                  <c:v>15.02.2011</c:v>
                </c:pt>
                <c:pt idx="93">
                  <c:v>16.02.2011</c:v>
                </c:pt>
                <c:pt idx="94">
                  <c:v>17.02.2011</c:v>
                </c:pt>
                <c:pt idx="95">
                  <c:v>18.02.2011</c:v>
                </c:pt>
                <c:pt idx="96">
                  <c:v>19.02.2011</c:v>
                </c:pt>
                <c:pt idx="97">
                  <c:v>20.02.2011</c:v>
                </c:pt>
                <c:pt idx="98">
                  <c:v>21.02.2011</c:v>
                </c:pt>
                <c:pt idx="99">
                  <c:v>22.02.2011</c:v>
                </c:pt>
                <c:pt idx="100">
                  <c:v>23.02.2011</c:v>
                </c:pt>
                <c:pt idx="101">
                  <c:v>24.02.2011</c:v>
                </c:pt>
                <c:pt idx="102">
                  <c:v>25.02.2011</c:v>
                </c:pt>
                <c:pt idx="103">
                  <c:v>26.02.2011</c:v>
                </c:pt>
                <c:pt idx="104">
                  <c:v>27.02.2011</c:v>
                </c:pt>
                <c:pt idx="105">
                  <c:v>28.02.2011</c:v>
                </c:pt>
                <c:pt idx="106">
                  <c:v>01.03.2011</c:v>
                </c:pt>
                <c:pt idx="107">
                  <c:v>02.03.2011</c:v>
                </c:pt>
                <c:pt idx="108">
                  <c:v>03.03.2011</c:v>
                </c:pt>
                <c:pt idx="109">
                  <c:v>04.03.2011</c:v>
                </c:pt>
                <c:pt idx="110">
                  <c:v>05.03.2011</c:v>
                </c:pt>
                <c:pt idx="111">
                  <c:v>06.03.2011</c:v>
                </c:pt>
                <c:pt idx="112">
                  <c:v>07.03.2011</c:v>
                </c:pt>
                <c:pt idx="113">
                  <c:v>08.03.2011</c:v>
                </c:pt>
                <c:pt idx="114">
                  <c:v>09.03.2011</c:v>
                </c:pt>
                <c:pt idx="115">
                  <c:v>10.03.2011</c:v>
                </c:pt>
                <c:pt idx="116">
                  <c:v>11.03.2011</c:v>
                </c:pt>
                <c:pt idx="117">
                  <c:v>12.03.2011</c:v>
                </c:pt>
                <c:pt idx="118">
                  <c:v>13.03.2011</c:v>
                </c:pt>
                <c:pt idx="119">
                  <c:v>14.03.2011</c:v>
                </c:pt>
                <c:pt idx="120">
                  <c:v>15.03.2011</c:v>
                </c:pt>
                <c:pt idx="121">
                  <c:v>16.03.2011</c:v>
                </c:pt>
                <c:pt idx="122">
                  <c:v>17.03.2011</c:v>
                </c:pt>
                <c:pt idx="123">
                  <c:v>18.03.2011</c:v>
                </c:pt>
                <c:pt idx="124">
                  <c:v>19.03.2011</c:v>
                </c:pt>
                <c:pt idx="125">
                  <c:v>20.03.2011</c:v>
                </c:pt>
                <c:pt idx="126">
                  <c:v>21.03.2011</c:v>
                </c:pt>
                <c:pt idx="127">
                  <c:v>22.03.2011</c:v>
                </c:pt>
                <c:pt idx="128">
                  <c:v>23.03.2011</c:v>
                </c:pt>
                <c:pt idx="129">
                  <c:v>24.03.2011</c:v>
                </c:pt>
                <c:pt idx="130">
                  <c:v>25.03.2011</c:v>
                </c:pt>
                <c:pt idx="131">
                  <c:v>26.03.2011</c:v>
                </c:pt>
                <c:pt idx="132">
                  <c:v>27.03.2011</c:v>
                </c:pt>
                <c:pt idx="133">
                  <c:v>28.03.2011</c:v>
                </c:pt>
                <c:pt idx="134">
                  <c:v>29.03.2011</c:v>
                </c:pt>
                <c:pt idx="135">
                  <c:v>30.03.2011</c:v>
                </c:pt>
                <c:pt idx="136">
                  <c:v>31.03.2011</c:v>
                </c:pt>
                <c:pt idx="137">
                  <c:v>01.04.2011</c:v>
                </c:pt>
                <c:pt idx="138">
                  <c:v>02.04.2011</c:v>
                </c:pt>
                <c:pt idx="139">
                  <c:v>03.04.2011</c:v>
                </c:pt>
                <c:pt idx="140">
                  <c:v>04.04.2011</c:v>
                </c:pt>
                <c:pt idx="141">
                  <c:v>05.04.2011</c:v>
                </c:pt>
                <c:pt idx="142">
                  <c:v>06.04.2011</c:v>
                </c:pt>
                <c:pt idx="143">
                  <c:v>07.04.2011</c:v>
                </c:pt>
                <c:pt idx="144">
                  <c:v>08.04.2011</c:v>
                </c:pt>
                <c:pt idx="145">
                  <c:v>09.04.2011</c:v>
                </c:pt>
                <c:pt idx="146">
                  <c:v>10.04.2011</c:v>
                </c:pt>
                <c:pt idx="147">
                  <c:v>11.04.2011</c:v>
                </c:pt>
                <c:pt idx="148">
                  <c:v>12.04.2011</c:v>
                </c:pt>
                <c:pt idx="149">
                  <c:v>13.04.2011</c:v>
                </c:pt>
                <c:pt idx="150">
                  <c:v>14.04.2011</c:v>
                </c:pt>
                <c:pt idx="151">
                  <c:v>15.04.2011</c:v>
                </c:pt>
                <c:pt idx="152">
                  <c:v>16.04.2011</c:v>
                </c:pt>
                <c:pt idx="153">
                  <c:v>17.04.2011</c:v>
                </c:pt>
                <c:pt idx="154">
                  <c:v>18.04.2011</c:v>
                </c:pt>
                <c:pt idx="155">
                  <c:v>19.04.2011</c:v>
                </c:pt>
                <c:pt idx="156">
                  <c:v>20.04.2011</c:v>
                </c:pt>
                <c:pt idx="157">
                  <c:v>21.04.2011</c:v>
                </c:pt>
                <c:pt idx="158">
                  <c:v>22.04.2011</c:v>
                </c:pt>
                <c:pt idx="159">
                  <c:v>23.04.2011</c:v>
                </c:pt>
                <c:pt idx="160">
                  <c:v>24.04.2011</c:v>
                </c:pt>
                <c:pt idx="161">
                  <c:v>25.04.2011</c:v>
                </c:pt>
                <c:pt idx="162">
                  <c:v>26.04.2011</c:v>
                </c:pt>
                <c:pt idx="163">
                  <c:v>27.04.2011</c:v>
                </c:pt>
                <c:pt idx="164">
                  <c:v>28.04.2011</c:v>
                </c:pt>
                <c:pt idx="165">
                  <c:v>29.04.2011</c:v>
                </c:pt>
                <c:pt idx="166">
                  <c:v>30.04.2011</c:v>
                </c:pt>
                <c:pt idx="167">
                  <c:v>01.05.2011</c:v>
                </c:pt>
                <c:pt idx="168">
                  <c:v>02.05.2011</c:v>
                </c:pt>
                <c:pt idx="169">
                  <c:v>03.05.2011</c:v>
                </c:pt>
                <c:pt idx="170">
                  <c:v>04.05.2011</c:v>
                </c:pt>
                <c:pt idx="171">
                  <c:v>05.05.2011</c:v>
                </c:pt>
                <c:pt idx="172">
                  <c:v>06.05.2011</c:v>
                </c:pt>
                <c:pt idx="173">
                  <c:v>07.05.2011</c:v>
                </c:pt>
                <c:pt idx="174">
                  <c:v>08.05.2011</c:v>
                </c:pt>
                <c:pt idx="175">
                  <c:v>09.05.2011</c:v>
                </c:pt>
                <c:pt idx="176">
                  <c:v>10.05.2011</c:v>
                </c:pt>
                <c:pt idx="177">
                  <c:v>11.05.2011</c:v>
                </c:pt>
                <c:pt idx="178">
                  <c:v>12.05.2011</c:v>
                </c:pt>
                <c:pt idx="179">
                  <c:v>13.05.2011</c:v>
                </c:pt>
                <c:pt idx="180">
                  <c:v>14.05.2011</c:v>
                </c:pt>
                <c:pt idx="181">
                  <c:v>15.05.2011</c:v>
                </c:pt>
                <c:pt idx="182">
                  <c:v>16.05.2011</c:v>
                </c:pt>
                <c:pt idx="183">
                  <c:v>17.05.2011</c:v>
                </c:pt>
                <c:pt idx="184">
                  <c:v>18.05.2011</c:v>
                </c:pt>
                <c:pt idx="185">
                  <c:v>19.05.2011</c:v>
                </c:pt>
                <c:pt idx="186">
                  <c:v>20.05.2011</c:v>
                </c:pt>
                <c:pt idx="187">
                  <c:v>21.05.2011</c:v>
                </c:pt>
                <c:pt idx="188">
                  <c:v>22.05.2011</c:v>
                </c:pt>
                <c:pt idx="189">
                  <c:v>23.05.2011</c:v>
                </c:pt>
                <c:pt idx="190">
                  <c:v>24.05.2011</c:v>
                </c:pt>
                <c:pt idx="191">
                  <c:v>25.05.2011</c:v>
                </c:pt>
                <c:pt idx="192">
                  <c:v>26.05.2011</c:v>
                </c:pt>
                <c:pt idx="193">
                  <c:v>27.05.2011</c:v>
                </c:pt>
                <c:pt idx="194">
                  <c:v>28.05.2011</c:v>
                </c:pt>
                <c:pt idx="195">
                  <c:v>29.05.2011</c:v>
                </c:pt>
                <c:pt idx="196">
                  <c:v>30.05.2011</c:v>
                </c:pt>
                <c:pt idx="197">
                  <c:v>31.05.2011</c:v>
                </c:pt>
                <c:pt idx="198">
                  <c:v>01.06.2011</c:v>
                </c:pt>
                <c:pt idx="199">
                  <c:v>02.06.2011</c:v>
                </c:pt>
                <c:pt idx="200">
                  <c:v>03.06.2011</c:v>
                </c:pt>
                <c:pt idx="201">
                  <c:v>04.06.2011</c:v>
                </c:pt>
                <c:pt idx="202">
                  <c:v>05.06.2011</c:v>
                </c:pt>
                <c:pt idx="203">
                  <c:v>06.06.2011</c:v>
                </c:pt>
                <c:pt idx="204">
                  <c:v>07.06.2011</c:v>
                </c:pt>
                <c:pt idx="205">
                  <c:v>08.06.2011</c:v>
                </c:pt>
                <c:pt idx="206">
                  <c:v>09.06.2011</c:v>
                </c:pt>
                <c:pt idx="207">
                  <c:v>10.06.2011</c:v>
                </c:pt>
                <c:pt idx="208">
                  <c:v>11.06.2011</c:v>
                </c:pt>
                <c:pt idx="209">
                  <c:v>12.06.2011</c:v>
                </c:pt>
                <c:pt idx="210">
                  <c:v>13.06.2011</c:v>
                </c:pt>
                <c:pt idx="211">
                  <c:v>14.06.2011</c:v>
                </c:pt>
                <c:pt idx="212">
                  <c:v>15.06.2011</c:v>
                </c:pt>
                <c:pt idx="213">
                  <c:v>16.06.2011</c:v>
                </c:pt>
                <c:pt idx="214">
                  <c:v>17.06.2011</c:v>
                </c:pt>
                <c:pt idx="215">
                  <c:v>18.06.2011</c:v>
                </c:pt>
                <c:pt idx="216">
                  <c:v>19.06.2011</c:v>
                </c:pt>
                <c:pt idx="217">
                  <c:v>20.06.2011</c:v>
                </c:pt>
                <c:pt idx="218">
                  <c:v>21.06.2011</c:v>
                </c:pt>
                <c:pt idx="219">
                  <c:v>22.06.2011</c:v>
                </c:pt>
                <c:pt idx="220">
                  <c:v>23.06.2011</c:v>
                </c:pt>
                <c:pt idx="221">
                  <c:v>24.06.2011</c:v>
                </c:pt>
                <c:pt idx="222">
                  <c:v>25.06.2011</c:v>
                </c:pt>
                <c:pt idx="223">
                  <c:v>26.06.2011</c:v>
                </c:pt>
                <c:pt idx="224">
                  <c:v>27.06.2011</c:v>
                </c:pt>
                <c:pt idx="225">
                  <c:v>28.06.2011</c:v>
                </c:pt>
                <c:pt idx="226">
                  <c:v>29.06.2011</c:v>
                </c:pt>
                <c:pt idx="227">
                  <c:v>30.06.2011</c:v>
                </c:pt>
                <c:pt idx="228">
                  <c:v>01.07.2011</c:v>
                </c:pt>
                <c:pt idx="229">
                  <c:v>02.07.2011</c:v>
                </c:pt>
                <c:pt idx="230">
                  <c:v>03.07.2011</c:v>
                </c:pt>
                <c:pt idx="231">
                  <c:v>04.07.2011</c:v>
                </c:pt>
                <c:pt idx="232">
                  <c:v>05.07.2011</c:v>
                </c:pt>
                <c:pt idx="233">
                  <c:v>06.07.2011</c:v>
                </c:pt>
                <c:pt idx="234">
                  <c:v>07.07.2011</c:v>
                </c:pt>
                <c:pt idx="235">
                  <c:v>08.07.2011</c:v>
                </c:pt>
                <c:pt idx="236">
                  <c:v>09.07.2011</c:v>
                </c:pt>
                <c:pt idx="237">
                  <c:v>10.07.2011</c:v>
                </c:pt>
                <c:pt idx="238">
                  <c:v>11.07.2011</c:v>
                </c:pt>
                <c:pt idx="239">
                  <c:v>12.07.2011</c:v>
                </c:pt>
                <c:pt idx="240">
                  <c:v>13.07.2011</c:v>
                </c:pt>
                <c:pt idx="241">
                  <c:v>14.07.2011</c:v>
                </c:pt>
                <c:pt idx="242">
                  <c:v>15.07.2011</c:v>
                </c:pt>
                <c:pt idx="243">
                  <c:v>16.07.2011</c:v>
                </c:pt>
                <c:pt idx="244">
                  <c:v>17.07.2011</c:v>
                </c:pt>
                <c:pt idx="245">
                  <c:v>18.07.2011</c:v>
                </c:pt>
                <c:pt idx="246">
                  <c:v>19.07.2011</c:v>
                </c:pt>
                <c:pt idx="247">
                  <c:v>20.07.2011</c:v>
                </c:pt>
                <c:pt idx="248">
                  <c:v>21.07.2011</c:v>
                </c:pt>
                <c:pt idx="249">
                  <c:v>22.07.2011</c:v>
                </c:pt>
              </c:strCache>
            </c:strRef>
          </c:cat>
          <c:val>
            <c:numRef>
              <c:f>Tabelle2!$S$3:$S$252</c:f>
              <c:numCache>
                <c:formatCode>General</c:formatCode>
                <c:ptCount val="250"/>
                <c:pt idx="0">
                  <c:v>550</c:v>
                </c:pt>
                <c:pt idx="1">
                  <c:v>419</c:v>
                </c:pt>
                <c:pt idx="2">
                  <c:v>291</c:v>
                </c:pt>
                <c:pt idx="3">
                  <c:v>140</c:v>
                </c:pt>
                <c:pt idx="4">
                  <c:v>486</c:v>
                </c:pt>
                <c:pt idx="5">
                  <c:v>342</c:v>
                </c:pt>
                <c:pt idx="6">
                  <c:v>191</c:v>
                </c:pt>
                <c:pt idx="7">
                  <c:v>524</c:v>
                </c:pt>
                <c:pt idx="8">
                  <c:v>252</c:v>
                </c:pt>
                <c:pt idx="9">
                  <c:v>116</c:v>
                </c:pt>
                <c:pt idx="10">
                  <c:v>419</c:v>
                </c:pt>
                <c:pt idx="11">
                  <c:v>261</c:v>
                </c:pt>
                <c:pt idx="12">
                  <c:v>96</c:v>
                </c:pt>
                <c:pt idx="13">
                  <c:v>389</c:v>
                </c:pt>
                <c:pt idx="14">
                  <c:v>560</c:v>
                </c:pt>
                <c:pt idx="15">
                  <c:v>369</c:v>
                </c:pt>
                <c:pt idx="16">
                  <c:v>174</c:v>
                </c:pt>
                <c:pt idx="17">
                  <c:v>591</c:v>
                </c:pt>
                <c:pt idx="18">
                  <c:v>382</c:v>
                </c:pt>
                <c:pt idx="19">
                  <c:v>154</c:v>
                </c:pt>
                <c:pt idx="20">
                  <c:v>607</c:v>
                </c:pt>
                <c:pt idx="21">
                  <c:v>366</c:v>
                </c:pt>
                <c:pt idx="22">
                  <c:v>109</c:v>
                </c:pt>
                <c:pt idx="23">
                  <c:v>559</c:v>
                </c:pt>
                <c:pt idx="24">
                  <c:v>295</c:v>
                </c:pt>
                <c:pt idx="25">
                  <c:v>34</c:v>
                </c:pt>
                <c:pt idx="26">
                  <c:v>475</c:v>
                </c:pt>
                <c:pt idx="27">
                  <c:v>162</c:v>
                </c:pt>
                <c:pt idx="28">
                  <c:v>665</c:v>
                </c:pt>
                <c:pt idx="29">
                  <c:v>393</c:v>
                </c:pt>
                <c:pt idx="30">
                  <c:v>114</c:v>
                </c:pt>
                <c:pt idx="31">
                  <c:v>528</c:v>
                </c:pt>
                <c:pt idx="32">
                  <c:v>219</c:v>
                </c:pt>
                <c:pt idx="33">
                  <c:v>652</c:v>
                </c:pt>
                <c:pt idx="34">
                  <c:v>371</c:v>
                </c:pt>
                <c:pt idx="35">
                  <c:v>54</c:v>
                </c:pt>
                <c:pt idx="36">
                  <c:v>504</c:v>
                </c:pt>
                <c:pt idx="37">
                  <c:v>221</c:v>
                </c:pt>
                <c:pt idx="38">
                  <c:v>607</c:v>
                </c:pt>
                <c:pt idx="39">
                  <c:v>333</c:v>
                </c:pt>
                <c:pt idx="40">
                  <c:v>25</c:v>
                </c:pt>
                <c:pt idx="41">
                  <c:v>438</c:v>
                </c:pt>
                <c:pt idx="42">
                  <c:v>142</c:v>
                </c:pt>
                <c:pt idx="43">
                  <c:v>570</c:v>
                </c:pt>
                <c:pt idx="44">
                  <c:v>331</c:v>
                </c:pt>
                <c:pt idx="45">
                  <c:v>654</c:v>
                </c:pt>
                <c:pt idx="46">
                  <c:v>371</c:v>
                </c:pt>
                <c:pt idx="47">
                  <c:v>109</c:v>
                </c:pt>
                <c:pt idx="48">
                  <c:v>464</c:v>
                </c:pt>
                <c:pt idx="49">
                  <c:v>189</c:v>
                </c:pt>
                <c:pt idx="50">
                  <c:v>661</c:v>
                </c:pt>
                <c:pt idx="51">
                  <c:v>414</c:v>
                </c:pt>
                <c:pt idx="52">
                  <c:v>188</c:v>
                </c:pt>
                <c:pt idx="53">
                  <c:v>533</c:v>
                </c:pt>
                <c:pt idx="54">
                  <c:v>320</c:v>
                </c:pt>
                <c:pt idx="55">
                  <c:v>614</c:v>
                </c:pt>
                <c:pt idx="56">
                  <c:v>415</c:v>
                </c:pt>
                <c:pt idx="57">
                  <c:v>224</c:v>
                </c:pt>
                <c:pt idx="58">
                  <c:v>553</c:v>
                </c:pt>
                <c:pt idx="59">
                  <c:v>379</c:v>
                </c:pt>
                <c:pt idx="60">
                  <c:v>210</c:v>
                </c:pt>
                <c:pt idx="61">
                  <c:v>517</c:v>
                </c:pt>
                <c:pt idx="62">
                  <c:v>382</c:v>
                </c:pt>
                <c:pt idx="63">
                  <c:v>593</c:v>
                </c:pt>
                <c:pt idx="64">
                  <c:v>430</c:v>
                </c:pt>
                <c:pt idx="65">
                  <c:v>317</c:v>
                </c:pt>
                <c:pt idx="66">
                  <c:v>465</c:v>
                </c:pt>
                <c:pt idx="67">
                  <c:v>357</c:v>
                </c:pt>
                <c:pt idx="68">
                  <c:v>632</c:v>
                </c:pt>
                <c:pt idx="69">
                  <c:v>549</c:v>
                </c:pt>
                <c:pt idx="70">
                  <c:v>494</c:v>
                </c:pt>
                <c:pt idx="71">
                  <c:v>383</c:v>
                </c:pt>
                <c:pt idx="72">
                  <c:v>587</c:v>
                </c:pt>
                <c:pt idx="73">
                  <c:v>455</c:v>
                </c:pt>
                <c:pt idx="74">
                  <c:v>336</c:v>
                </c:pt>
                <c:pt idx="75">
                  <c:v>235</c:v>
                </c:pt>
                <c:pt idx="76">
                  <c:v>489</c:v>
                </c:pt>
                <c:pt idx="77">
                  <c:v>376</c:v>
                </c:pt>
                <c:pt idx="78">
                  <c:v>223</c:v>
                </c:pt>
                <c:pt idx="79">
                  <c:v>137</c:v>
                </c:pt>
                <c:pt idx="80">
                  <c:v>346</c:v>
                </c:pt>
                <c:pt idx="81">
                  <c:v>216</c:v>
                </c:pt>
                <c:pt idx="82">
                  <c:v>123</c:v>
                </c:pt>
                <c:pt idx="83">
                  <c:v>391</c:v>
                </c:pt>
                <c:pt idx="84">
                  <c:v>344</c:v>
                </c:pt>
                <c:pt idx="85">
                  <c:v>202</c:v>
                </c:pt>
                <c:pt idx="86">
                  <c:v>646</c:v>
                </c:pt>
                <c:pt idx="87">
                  <c:v>482</c:v>
                </c:pt>
                <c:pt idx="88">
                  <c:v>332</c:v>
                </c:pt>
                <c:pt idx="89">
                  <c:v>165</c:v>
                </c:pt>
                <c:pt idx="90">
                  <c:v>552</c:v>
                </c:pt>
                <c:pt idx="91">
                  <c:v>392</c:v>
                </c:pt>
                <c:pt idx="92">
                  <c:v>218</c:v>
                </c:pt>
                <c:pt idx="93">
                  <c:v>591</c:v>
                </c:pt>
                <c:pt idx="94">
                  <c:v>400</c:v>
                </c:pt>
                <c:pt idx="95">
                  <c:v>202</c:v>
                </c:pt>
                <c:pt idx="96">
                  <c:v>621</c:v>
                </c:pt>
                <c:pt idx="97">
                  <c:v>409</c:v>
                </c:pt>
                <c:pt idx="98">
                  <c:v>182</c:v>
                </c:pt>
                <c:pt idx="99">
                  <c:v>631</c:v>
                </c:pt>
                <c:pt idx="100">
                  <c:v>405</c:v>
                </c:pt>
                <c:pt idx="101">
                  <c:v>182</c:v>
                </c:pt>
                <c:pt idx="102">
                  <c:v>549</c:v>
                </c:pt>
                <c:pt idx="103">
                  <c:v>302</c:v>
                </c:pt>
                <c:pt idx="104">
                  <c:v>10</c:v>
                </c:pt>
                <c:pt idx="105">
                  <c:v>523</c:v>
                </c:pt>
                <c:pt idx="106">
                  <c:v>255</c:v>
                </c:pt>
                <c:pt idx="107">
                  <c:v>-17</c:v>
                </c:pt>
                <c:pt idx="108">
                  <c:v>372</c:v>
                </c:pt>
                <c:pt idx="109">
                  <c:v>102</c:v>
                </c:pt>
                <c:pt idx="110">
                  <c:v>418</c:v>
                </c:pt>
                <c:pt idx="111">
                  <c:v>116</c:v>
                </c:pt>
                <c:pt idx="112">
                  <c:v>552</c:v>
                </c:pt>
                <c:pt idx="113">
                  <c:v>263</c:v>
                </c:pt>
                <c:pt idx="114">
                  <c:v>652</c:v>
                </c:pt>
                <c:pt idx="115">
                  <c:v>347</c:v>
                </c:pt>
                <c:pt idx="116">
                  <c:v>53</c:v>
                </c:pt>
                <c:pt idx="117">
                  <c:v>477</c:v>
                </c:pt>
                <c:pt idx="118">
                  <c:v>185</c:v>
                </c:pt>
                <c:pt idx="119">
                  <c:v>604</c:v>
                </c:pt>
                <c:pt idx="120">
                  <c:v>278</c:v>
                </c:pt>
                <c:pt idx="121">
                  <c:v>20</c:v>
                </c:pt>
                <c:pt idx="122">
                  <c:v>372</c:v>
                </c:pt>
                <c:pt idx="123">
                  <c:v>101</c:v>
                </c:pt>
                <c:pt idx="124">
                  <c:v>481</c:v>
                </c:pt>
                <c:pt idx="125">
                  <c:v>220</c:v>
                </c:pt>
                <c:pt idx="126">
                  <c:v>556</c:v>
                </c:pt>
                <c:pt idx="127">
                  <c:v>275</c:v>
                </c:pt>
                <c:pt idx="128">
                  <c:v>27</c:v>
                </c:pt>
                <c:pt idx="129">
                  <c:v>398</c:v>
                </c:pt>
                <c:pt idx="130">
                  <c:v>162</c:v>
                </c:pt>
                <c:pt idx="131">
                  <c:v>521</c:v>
                </c:pt>
                <c:pt idx="132">
                  <c:v>293</c:v>
                </c:pt>
                <c:pt idx="133">
                  <c:v>623</c:v>
                </c:pt>
                <c:pt idx="134">
                  <c:v>418</c:v>
                </c:pt>
                <c:pt idx="135">
                  <c:v>222</c:v>
                </c:pt>
                <c:pt idx="136">
                  <c:v>543</c:v>
                </c:pt>
                <c:pt idx="137">
                  <c:v>372</c:v>
                </c:pt>
                <c:pt idx="138">
                  <c:v>642</c:v>
                </c:pt>
                <c:pt idx="139">
                  <c:v>486</c:v>
                </c:pt>
                <c:pt idx="140">
                  <c:v>334</c:v>
                </c:pt>
                <c:pt idx="141">
                  <c:v>599</c:v>
                </c:pt>
                <c:pt idx="142">
                  <c:v>470</c:v>
                </c:pt>
                <c:pt idx="143">
                  <c:v>363</c:v>
                </c:pt>
                <c:pt idx="144">
                  <c:v>490</c:v>
                </c:pt>
                <c:pt idx="145">
                  <c:v>363</c:v>
                </c:pt>
                <c:pt idx="146">
                  <c:v>623</c:v>
                </c:pt>
                <c:pt idx="147">
                  <c:v>491</c:v>
                </c:pt>
                <c:pt idx="148">
                  <c:v>383</c:v>
                </c:pt>
                <c:pt idx="149">
                  <c:v>264</c:v>
                </c:pt>
                <c:pt idx="150">
                  <c:v>542</c:v>
                </c:pt>
                <c:pt idx="151">
                  <c:v>395</c:v>
                </c:pt>
                <c:pt idx="152">
                  <c:v>246</c:v>
                </c:pt>
                <c:pt idx="153">
                  <c:v>643</c:v>
                </c:pt>
                <c:pt idx="154">
                  <c:v>592</c:v>
                </c:pt>
                <c:pt idx="155">
                  <c:v>481</c:v>
                </c:pt>
                <c:pt idx="156">
                  <c:v>399</c:v>
                </c:pt>
                <c:pt idx="157">
                  <c:v>475</c:v>
                </c:pt>
                <c:pt idx="158">
                  <c:v>355</c:v>
                </c:pt>
                <c:pt idx="159">
                  <c:v>261</c:v>
                </c:pt>
                <c:pt idx="160">
                  <c:v>174</c:v>
                </c:pt>
                <c:pt idx="161">
                  <c:v>414</c:v>
                </c:pt>
                <c:pt idx="162">
                  <c:v>291</c:v>
                </c:pt>
                <c:pt idx="163">
                  <c:v>169</c:v>
                </c:pt>
                <c:pt idx="164">
                  <c:v>488</c:v>
                </c:pt>
                <c:pt idx="165">
                  <c:v>359</c:v>
                </c:pt>
                <c:pt idx="166">
                  <c:v>207</c:v>
                </c:pt>
                <c:pt idx="167">
                  <c:v>57</c:v>
                </c:pt>
                <c:pt idx="168">
                  <c:v>467</c:v>
                </c:pt>
                <c:pt idx="169">
                  <c:v>305</c:v>
                </c:pt>
                <c:pt idx="170">
                  <c:v>142</c:v>
                </c:pt>
                <c:pt idx="171">
                  <c:v>536</c:v>
                </c:pt>
                <c:pt idx="172">
                  <c:v>352</c:v>
                </c:pt>
                <c:pt idx="173">
                  <c:v>159</c:v>
                </c:pt>
                <c:pt idx="174">
                  <c:v>606</c:v>
                </c:pt>
                <c:pt idx="175">
                  <c:v>396</c:v>
                </c:pt>
                <c:pt idx="176">
                  <c:v>178</c:v>
                </c:pt>
                <c:pt idx="177">
                  <c:v>612</c:v>
                </c:pt>
                <c:pt idx="178">
                  <c:v>386</c:v>
                </c:pt>
                <c:pt idx="179">
                  <c:v>131</c:v>
                </c:pt>
                <c:pt idx="180">
                  <c:v>604</c:v>
                </c:pt>
                <c:pt idx="181">
                  <c:v>357</c:v>
                </c:pt>
                <c:pt idx="182">
                  <c:v>66</c:v>
                </c:pt>
                <c:pt idx="183">
                  <c:v>568</c:v>
                </c:pt>
                <c:pt idx="184">
                  <c:v>272</c:v>
                </c:pt>
                <c:pt idx="185">
                  <c:v>-1</c:v>
                </c:pt>
                <c:pt idx="186">
                  <c:v>452</c:v>
                </c:pt>
                <c:pt idx="187">
                  <c:v>173</c:v>
                </c:pt>
                <c:pt idx="188">
                  <c:v>586</c:v>
                </c:pt>
                <c:pt idx="189">
                  <c:v>307</c:v>
                </c:pt>
                <c:pt idx="190">
                  <c:v>41</c:v>
                </c:pt>
                <c:pt idx="191">
                  <c:v>410</c:v>
                </c:pt>
                <c:pt idx="192">
                  <c:v>127</c:v>
                </c:pt>
                <c:pt idx="193">
                  <c:v>535</c:v>
                </c:pt>
                <c:pt idx="194">
                  <c:v>216</c:v>
                </c:pt>
                <c:pt idx="195">
                  <c:v>-94</c:v>
                </c:pt>
                <c:pt idx="196">
                  <c:v>368</c:v>
                </c:pt>
                <c:pt idx="197">
                  <c:v>48</c:v>
                </c:pt>
                <c:pt idx="198">
                  <c:v>547</c:v>
                </c:pt>
                <c:pt idx="199">
                  <c:v>257</c:v>
                </c:pt>
                <c:pt idx="200">
                  <c:v>609</c:v>
                </c:pt>
                <c:pt idx="201">
                  <c:v>314</c:v>
                </c:pt>
                <c:pt idx="202">
                  <c:v>730</c:v>
                </c:pt>
                <c:pt idx="203">
                  <c:v>452</c:v>
                </c:pt>
                <c:pt idx="204">
                  <c:v>187</c:v>
                </c:pt>
                <c:pt idx="205">
                  <c:v>542</c:v>
                </c:pt>
                <c:pt idx="206">
                  <c:v>273</c:v>
                </c:pt>
                <c:pt idx="207">
                  <c:v>662</c:v>
                </c:pt>
                <c:pt idx="208">
                  <c:v>419</c:v>
                </c:pt>
                <c:pt idx="209">
                  <c:v>186</c:v>
                </c:pt>
                <c:pt idx="210">
                  <c:v>552</c:v>
                </c:pt>
                <c:pt idx="211">
                  <c:v>344</c:v>
                </c:pt>
                <c:pt idx="212">
                  <c:v>630</c:v>
                </c:pt>
                <c:pt idx="213">
                  <c:v>430</c:v>
                </c:pt>
                <c:pt idx="214">
                  <c:v>240</c:v>
                </c:pt>
                <c:pt idx="215">
                  <c:v>547</c:v>
                </c:pt>
                <c:pt idx="216">
                  <c:v>373</c:v>
                </c:pt>
                <c:pt idx="217">
                  <c:v>212</c:v>
                </c:pt>
                <c:pt idx="218">
                  <c:v>501</c:v>
                </c:pt>
                <c:pt idx="219">
                  <c:v>351</c:v>
                </c:pt>
                <c:pt idx="220">
                  <c:v>196</c:v>
                </c:pt>
                <c:pt idx="221">
                  <c:v>506</c:v>
                </c:pt>
                <c:pt idx="222">
                  <c:v>339</c:v>
                </c:pt>
                <c:pt idx="223">
                  <c:v>166</c:v>
                </c:pt>
                <c:pt idx="224">
                  <c:v>631</c:v>
                </c:pt>
                <c:pt idx="225">
                  <c:v>508</c:v>
                </c:pt>
                <c:pt idx="226">
                  <c:v>413</c:v>
                </c:pt>
                <c:pt idx="227">
                  <c:v>571</c:v>
                </c:pt>
                <c:pt idx="228">
                  <c:v>495</c:v>
                </c:pt>
                <c:pt idx="229">
                  <c:v>410</c:v>
                </c:pt>
                <c:pt idx="230">
                  <c:v>292</c:v>
                </c:pt>
                <c:pt idx="231">
                  <c:v>208</c:v>
                </c:pt>
                <c:pt idx="232">
                  <c:v>487</c:v>
                </c:pt>
                <c:pt idx="233">
                  <c:v>529</c:v>
                </c:pt>
                <c:pt idx="234">
                  <c:v>434</c:v>
                </c:pt>
                <c:pt idx="235">
                  <c:v>369</c:v>
                </c:pt>
                <c:pt idx="236">
                  <c:v>392</c:v>
                </c:pt>
                <c:pt idx="237">
                  <c:v>269</c:v>
                </c:pt>
                <c:pt idx="238">
                  <c:v>169</c:v>
                </c:pt>
                <c:pt idx="239">
                  <c:v>457</c:v>
                </c:pt>
                <c:pt idx="240">
                  <c:v>326</c:v>
                </c:pt>
                <c:pt idx="241">
                  <c:v>160</c:v>
                </c:pt>
                <c:pt idx="242">
                  <c:v>43</c:v>
                </c:pt>
                <c:pt idx="243">
                  <c:v>334</c:v>
                </c:pt>
                <c:pt idx="244">
                  <c:v>196</c:v>
                </c:pt>
                <c:pt idx="245">
                  <c:v>581</c:v>
                </c:pt>
                <c:pt idx="246">
                  <c:v>418</c:v>
                </c:pt>
                <c:pt idx="247">
                  <c:v>265</c:v>
                </c:pt>
                <c:pt idx="248">
                  <c:v>90</c:v>
                </c:pt>
                <c:pt idx="249">
                  <c:v>522</c:v>
                </c:pt>
              </c:numCache>
            </c:numRef>
          </c:val>
        </c:ser>
        <c:marker val="1"/>
        <c:axId val="34229248"/>
        <c:axId val="34243328"/>
      </c:lineChart>
      <c:catAx>
        <c:axId val="34229248"/>
        <c:scaling>
          <c:orientation val="minMax"/>
        </c:scaling>
        <c:axPos val="b"/>
        <c:numFmt formatCode="General" sourceLinked="1"/>
        <c:tickLblPos val="nextTo"/>
        <c:crossAx val="34243328"/>
        <c:crosses val="autoZero"/>
        <c:auto val="1"/>
        <c:lblAlgn val="ctr"/>
        <c:lblOffset val="100"/>
      </c:catAx>
      <c:valAx>
        <c:axId val="34243328"/>
        <c:scaling>
          <c:orientation val="minMax"/>
        </c:scaling>
        <c:axPos val="l"/>
        <c:majorGridlines/>
        <c:numFmt formatCode="General" sourceLinked="1"/>
        <c:tickLblPos val="nextTo"/>
        <c:crossAx val="34229248"/>
        <c:crosses val="autoZero"/>
        <c:crossBetween val="between"/>
      </c:valAx>
    </c:plotArea>
    <c:legend>
      <c:legendPos val="b"/>
      <c:txPr>
        <a:bodyPr/>
        <a:lstStyle/>
        <a:p>
          <a:pPr>
            <a:defRPr sz="1400">
              <a:latin typeface="Arial Black" pitchFamily="34" charset="0"/>
            </a:defRPr>
          </a:pPr>
          <a:endParaRPr lang="de-DE"/>
        </a:p>
      </c:txPr>
    </c:legend>
    <c:plotVisOnly val="1"/>
    <c:dispBlanksAs val="gap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de-AT"/>
  <c:chart>
    <c:plotArea>
      <c:layout/>
      <c:lineChart>
        <c:grouping val="standard"/>
        <c:ser>
          <c:idx val="0"/>
          <c:order val="0"/>
          <c:tx>
            <c:strRef>
              <c:f>Tabelle2!$L$2</c:f>
              <c:strCache>
                <c:ptCount val="1"/>
                <c:pt idx="0">
                  <c:v>RDC S1</c:v>
                </c:pt>
              </c:strCache>
            </c:strRef>
          </c:tx>
          <c:marker>
            <c:symbol val="none"/>
          </c:marker>
          <c:cat>
            <c:strRef>
              <c:f>Tabelle2!$K$3:$K$252</c:f>
              <c:strCache>
                <c:ptCount val="250"/>
                <c:pt idx="0">
                  <c:v>15.11.2010</c:v>
                </c:pt>
                <c:pt idx="1">
                  <c:v>16.11.2010</c:v>
                </c:pt>
                <c:pt idx="2">
                  <c:v>17.11.2010</c:v>
                </c:pt>
                <c:pt idx="3">
                  <c:v>18.11.2010</c:v>
                </c:pt>
                <c:pt idx="4">
                  <c:v>19.11.2010</c:v>
                </c:pt>
                <c:pt idx="5">
                  <c:v>20.11.2010</c:v>
                </c:pt>
                <c:pt idx="6">
                  <c:v>21.11.2010</c:v>
                </c:pt>
                <c:pt idx="7">
                  <c:v>22.11.2010</c:v>
                </c:pt>
                <c:pt idx="8">
                  <c:v>23.11.2010</c:v>
                </c:pt>
                <c:pt idx="9">
                  <c:v>24.11.2010</c:v>
                </c:pt>
                <c:pt idx="10">
                  <c:v>25.11.2010</c:v>
                </c:pt>
                <c:pt idx="11">
                  <c:v>26.11.2010</c:v>
                </c:pt>
                <c:pt idx="12">
                  <c:v>27.11.2010</c:v>
                </c:pt>
                <c:pt idx="13">
                  <c:v>28.11.2010</c:v>
                </c:pt>
                <c:pt idx="14">
                  <c:v>29.11.2010</c:v>
                </c:pt>
                <c:pt idx="15">
                  <c:v>30.11.2010</c:v>
                </c:pt>
                <c:pt idx="16">
                  <c:v>01.12.2010</c:v>
                </c:pt>
                <c:pt idx="17">
                  <c:v>02.12.2010</c:v>
                </c:pt>
                <c:pt idx="18">
                  <c:v>03.12.2010</c:v>
                </c:pt>
                <c:pt idx="19">
                  <c:v>04.12.2010</c:v>
                </c:pt>
                <c:pt idx="20">
                  <c:v>05.12.2010</c:v>
                </c:pt>
                <c:pt idx="21">
                  <c:v>06.12.2010</c:v>
                </c:pt>
                <c:pt idx="22">
                  <c:v>07.12.2010</c:v>
                </c:pt>
                <c:pt idx="23">
                  <c:v>08.12.2010</c:v>
                </c:pt>
                <c:pt idx="24">
                  <c:v>09.12.2010</c:v>
                </c:pt>
                <c:pt idx="25">
                  <c:v>10.12.2010</c:v>
                </c:pt>
                <c:pt idx="26">
                  <c:v>11.12.2010</c:v>
                </c:pt>
                <c:pt idx="27">
                  <c:v>12.12.2010</c:v>
                </c:pt>
                <c:pt idx="28">
                  <c:v>13.12.2010</c:v>
                </c:pt>
                <c:pt idx="29">
                  <c:v>14.12.2010</c:v>
                </c:pt>
                <c:pt idx="30">
                  <c:v>15.12.2010</c:v>
                </c:pt>
                <c:pt idx="31">
                  <c:v>16.12.2010</c:v>
                </c:pt>
                <c:pt idx="32">
                  <c:v>17.12.2010</c:v>
                </c:pt>
                <c:pt idx="33">
                  <c:v>18.12.2010</c:v>
                </c:pt>
                <c:pt idx="34">
                  <c:v>19.12.2010</c:v>
                </c:pt>
                <c:pt idx="35">
                  <c:v>20.12.2010</c:v>
                </c:pt>
                <c:pt idx="36">
                  <c:v>21.12.2010</c:v>
                </c:pt>
                <c:pt idx="37">
                  <c:v>22.12.2010</c:v>
                </c:pt>
                <c:pt idx="38">
                  <c:v>23.12.2010</c:v>
                </c:pt>
                <c:pt idx="39">
                  <c:v>24.12.2010</c:v>
                </c:pt>
                <c:pt idx="40">
                  <c:v>25.12.2010</c:v>
                </c:pt>
                <c:pt idx="41">
                  <c:v>26.12.2010</c:v>
                </c:pt>
                <c:pt idx="42">
                  <c:v>27.12.2010</c:v>
                </c:pt>
                <c:pt idx="43">
                  <c:v>28.12.2010</c:v>
                </c:pt>
                <c:pt idx="44">
                  <c:v>29.12.2010</c:v>
                </c:pt>
                <c:pt idx="45">
                  <c:v>30.12.2010</c:v>
                </c:pt>
                <c:pt idx="46">
                  <c:v>31.12.2010</c:v>
                </c:pt>
                <c:pt idx="47">
                  <c:v>01.01.2011</c:v>
                </c:pt>
                <c:pt idx="48">
                  <c:v>02.01.2011</c:v>
                </c:pt>
                <c:pt idx="49">
                  <c:v>03.01.2011</c:v>
                </c:pt>
                <c:pt idx="50">
                  <c:v>04.01.2011</c:v>
                </c:pt>
                <c:pt idx="51">
                  <c:v>05.01.2011</c:v>
                </c:pt>
                <c:pt idx="52">
                  <c:v>06.01.2011</c:v>
                </c:pt>
                <c:pt idx="53">
                  <c:v>07.01.2011</c:v>
                </c:pt>
                <c:pt idx="54">
                  <c:v>08.01.2011</c:v>
                </c:pt>
                <c:pt idx="55">
                  <c:v>09.01.2011</c:v>
                </c:pt>
                <c:pt idx="56">
                  <c:v>10.01.2011</c:v>
                </c:pt>
                <c:pt idx="57">
                  <c:v>11.01.2011</c:v>
                </c:pt>
                <c:pt idx="58">
                  <c:v>12.01.2011</c:v>
                </c:pt>
                <c:pt idx="59">
                  <c:v>13.01.2011</c:v>
                </c:pt>
                <c:pt idx="60">
                  <c:v>14.01.2011</c:v>
                </c:pt>
                <c:pt idx="61">
                  <c:v>15.01.2011</c:v>
                </c:pt>
                <c:pt idx="62">
                  <c:v>16.01.2011</c:v>
                </c:pt>
                <c:pt idx="63">
                  <c:v>17.01.2011</c:v>
                </c:pt>
                <c:pt idx="64">
                  <c:v>18.01.2011</c:v>
                </c:pt>
                <c:pt idx="65">
                  <c:v>19.01.2011</c:v>
                </c:pt>
                <c:pt idx="66">
                  <c:v>20.01.2011</c:v>
                </c:pt>
                <c:pt idx="67">
                  <c:v>21.01.2011</c:v>
                </c:pt>
                <c:pt idx="68">
                  <c:v>22.01.2011</c:v>
                </c:pt>
                <c:pt idx="69">
                  <c:v>23.01.2011</c:v>
                </c:pt>
                <c:pt idx="70">
                  <c:v>24.01.2011</c:v>
                </c:pt>
                <c:pt idx="71">
                  <c:v>25.01.2011</c:v>
                </c:pt>
                <c:pt idx="72">
                  <c:v>26.01.2011</c:v>
                </c:pt>
                <c:pt idx="73">
                  <c:v>27.01.2011</c:v>
                </c:pt>
                <c:pt idx="74">
                  <c:v>28.01.2011</c:v>
                </c:pt>
                <c:pt idx="75">
                  <c:v>29.01.2011</c:v>
                </c:pt>
                <c:pt idx="76">
                  <c:v>30.01.2011</c:v>
                </c:pt>
                <c:pt idx="77">
                  <c:v>31.01.2011</c:v>
                </c:pt>
                <c:pt idx="78">
                  <c:v>01.02.2011</c:v>
                </c:pt>
                <c:pt idx="79">
                  <c:v>02.02.2011</c:v>
                </c:pt>
                <c:pt idx="80">
                  <c:v>03.02.2011</c:v>
                </c:pt>
                <c:pt idx="81">
                  <c:v>04.02.2011</c:v>
                </c:pt>
                <c:pt idx="82">
                  <c:v>05.02.2011</c:v>
                </c:pt>
                <c:pt idx="83">
                  <c:v>06.02.2011</c:v>
                </c:pt>
                <c:pt idx="84">
                  <c:v>07.02.2011</c:v>
                </c:pt>
                <c:pt idx="85">
                  <c:v>08.02.2011</c:v>
                </c:pt>
                <c:pt idx="86">
                  <c:v>09.02.2011</c:v>
                </c:pt>
                <c:pt idx="87">
                  <c:v>10.02.2011</c:v>
                </c:pt>
                <c:pt idx="88">
                  <c:v>11.02.2011</c:v>
                </c:pt>
                <c:pt idx="89">
                  <c:v>12.02.2011</c:v>
                </c:pt>
                <c:pt idx="90">
                  <c:v>13.02.2011</c:v>
                </c:pt>
                <c:pt idx="91">
                  <c:v>14.02.2011</c:v>
                </c:pt>
                <c:pt idx="92">
                  <c:v>15.02.2011</c:v>
                </c:pt>
                <c:pt idx="93">
                  <c:v>16.02.2011</c:v>
                </c:pt>
                <c:pt idx="94">
                  <c:v>17.02.2011</c:v>
                </c:pt>
                <c:pt idx="95">
                  <c:v>18.02.2011</c:v>
                </c:pt>
                <c:pt idx="96">
                  <c:v>19.02.2011</c:v>
                </c:pt>
                <c:pt idx="97">
                  <c:v>20.02.2011</c:v>
                </c:pt>
                <c:pt idx="98">
                  <c:v>21.02.2011</c:v>
                </c:pt>
                <c:pt idx="99">
                  <c:v>22.02.2011</c:v>
                </c:pt>
                <c:pt idx="100">
                  <c:v>23.02.2011</c:v>
                </c:pt>
                <c:pt idx="101">
                  <c:v>24.02.2011</c:v>
                </c:pt>
                <c:pt idx="102">
                  <c:v>25.02.2011</c:v>
                </c:pt>
                <c:pt idx="103">
                  <c:v>26.02.2011</c:v>
                </c:pt>
                <c:pt idx="104">
                  <c:v>27.02.2011</c:v>
                </c:pt>
                <c:pt idx="105">
                  <c:v>28.02.2011</c:v>
                </c:pt>
                <c:pt idx="106">
                  <c:v>01.03.2011</c:v>
                </c:pt>
                <c:pt idx="107">
                  <c:v>02.03.2011</c:v>
                </c:pt>
                <c:pt idx="108">
                  <c:v>03.03.2011</c:v>
                </c:pt>
                <c:pt idx="109">
                  <c:v>04.03.2011</c:v>
                </c:pt>
                <c:pt idx="110">
                  <c:v>05.03.2011</c:v>
                </c:pt>
                <c:pt idx="111">
                  <c:v>06.03.2011</c:v>
                </c:pt>
                <c:pt idx="112">
                  <c:v>07.03.2011</c:v>
                </c:pt>
                <c:pt idx="113">
                  <c:v>08.03.2011</c:v>
                </c:pt>
                <c:pt idx="114">
                  <c:v>09.03.2011</c:v>
                </c:pt>
                <c:pt idx="115">
                  <c:v>10.03.2011</c:v>
                </c:pt>
                <c:pt idx="116">
                  <c:v>11.03.2011</c:v>
                </c:pt>
                <c:pt idx="117">
                  <c:v>12.03.2011</c:v>
                </c:pt>
                <c:pt idx="118">
                  <c:v>13.03.2011</c:v>
                </c:pt>
                <c:pt idx="119">
                  <c:v>14.03.2011</c:v>
                </c:pt>
                <c:pt idx="120">
                  <c:v>15.03.2011</c:v>
                </c:pt>
                <c:pt idx="121">
                  <c:v>16.03.2011</c:v>
                </c:pt>
                <c:pt idx="122">
                  <c:v>17.03.2011</c:v>
                </c:pt>
                <c:pt idx="123">
                  <c:v>18.03.2011</c:v>
                </c:pt>
                <c:pt idx="124">
                  <c:v>19.03.2011</c:v>
                </c:pt>
                <c:pt idx="125">
                  <c:v>20.03.2011</c:v>
                </c:pt>
                <c:pt idx="126">
                  <c:v>21.03.2011</c:v>
                </c:pt>
                <c:pt idx="127">
                  <c:v>22.03.2011</c:v>
                </c:pt>
                <c:pt idx="128">
                  <c:v>23.03.2011</c:v>
                </c:pt>
                <c:pt idx="129">
                  <c:v>24.03.2011</c:v>
                </c:pt>
                <c:pt idx="130">
                  <c:v>25.03.2011</c:v>
                </c:pt>
                <c:pt idx="131">
                  <c:v>26.03.2011</c:v>
                </c:pt>
                <c:pt idx="132">
                  <c:v>27.03.2011</c:v>
                </c:pt>
                <c:pt idx="133">
                  <c:v>28.03.2011</c:v>
                </c:pt>
                <c:pt idx="134">
                  <c:v>29.03.2011</c:v>
                </c:pt>
                <c:pt idx="135">
                  <c:v>30.03.2011</c:v>
                </c:pt>
                <c:pt idx="136">
                  <c:v>31.03.2011</c:v>
                </c:pt>
                <c:pt idx="137">
                  <c:v>01.04.2011</c:v>
                </c:pt>
                <c:pt idx="138">
                  <c:v>02.04.2011</c:v>
                </c:pt>
                <c:pt idx="139">
                  <c:v>03.04.2011</c:v>
                </c:pt>
                <c:pt idx="140">
                  <c:v>04.04.2011</c:v>
                </c:pt>
                <c:pt idx="141">
                  <c:v>05.04.2011</c:v>
                </c:pt>
                <c:pt idx="142">
                  <c:v>06.04.2011</c:v>
                </c:pt>
                <c:pt idx="143">
                  <c:v>07.04.2011</c:v>
                </c:pt>
                <c:pt idx="144">
                  <c:v>08.04.2011</c:v>
                </c:pt>
                <c:pt idx="145">
                  <c:v>09.04.2011</c:v>
                </c:pt>
                <c:pt idx="146">
                  <c:v>10.04.2011</c:v>
                </c:pt>
                <c:pt idx="147">
                  <c:v>11.04.2011</c:v>
                </c:pt>
                <c:pt idx="148">
                  <c:v>12.04.2011</c:v>
                </c:pt>
                <c:pt idx="149">
                  <c:v>13.04.2011</c:v>
                </c:pt>
                <c:pt idx="150">
                  <c:v>14.04.2011</c:v>
                </c:pt>
                <c:pt idx="151">
                  <c:v>15.04.2011</c:v>
                </c:pt>
                <c:pt idx="152">
                  <c:v>16.04.2011</c:v>
                </c:pt>
                <c:pt idx="153">
                  <c:v>17.04.2011</c:v>
                </c:pt>
                <c:pt idx="154">
                  <c:v>18.04.2011</c:v>
                </c:pt>
                <c:pt idx="155">
                  <c:v>19.04.2011</c:v>
                </c:pt>
                <c:pt idx="156">
                  <c:v>20.04.2011</c:v>
                </c:pt>
                <c:pt idx="157">
                  <c:v>21.04.2011</c:v>
                </c:pt>
                <c:pt idx="158">
                  <c:v>22.04.2011</c:v>
                </c:pt>
                <c:pt idx="159">
                  <c:v>23.04.2011</c:v>
                </c:pt>
                <c:pt idx="160">
                  <c:v>24.04.2011</c:v>
                </c:pt>
                <c:pt idx="161">
                  <c:v>25.04.2011</c:v>
                </c:pt>
                <c:pt idx="162">
                  <c:v>26.04.2011</c:v>
                </c:pt>
                <c:pt idx="163">
                  <c:v>27.04.2011</c:v>
                </c:pt>
                <c:pt idx="164">
                  <c:v>28.04.2011</c:v>
                </c:pt>
                <c:pt idx="165">
                  <c:v>29.04.2011</c:v>
                </c:pt>
                <c:pt idx="166">
                  <c:v>30.04.2011</c:v>
                </c:pt>
                <c:pt idx="167">
                  <c:v>01.05.2011</c:v>
                </c:pt>
                <c:pt idx="168">
                  <c:v>02.05.2011</c:v>
                </c:pt>
                <c:pt idx="169">
                  <c:v>03.05.2011</c:v>
                </c:pt>
                <c:pt idx="170">
                  <c:v>04.05.2011</c:v>
                </c:pt>
                <c:pt idx="171">
                  <c:v>05.05.2011</c:v>
                </c:pt>
                <c:pt idx="172">
                  <c:v>06.05.2011</c:v>
                </c:pt>
                <c:pt idx="173">
                  <c:v>07.05.2011</c:v>
                </c:pt>
                <c:pt idx="174">
                  <c:v>08.05.2011</c:v>
                </c:pt>
                <c:pt idx="175">
                  <c:v>09.05.2011</c:v>
                </c:pt>
                <c:pt idx="176">
                  <c:v>10.05.2011</c:v>
                </c:pt>
                <c:pt idx="177">
                  <c:v>11.05.2011</c:v>
                </c:pt>
                <c:pt idx="178">
                  <c:v>12.05.2011</c:v>
                </c:pt>
                <c:pt idx="179">
                  <c:v>13.05.2011</c:v>
                </c:pt>
                <c:pt idx="180">
                  <c:v>14.05.2011</c:v>
                </c:pt>
                <c:pt idx="181">
                  <c:v>15.05.2011</c:v>
                </c:pt>
                <c:pt idx="182">
                  <c:v>16.05.2011</c:v>
                </c:pt>
                <c:pt idx="183">
                  <c:v>17.05.2011</c:v>
                </c:pt>
                <c:pt idx="184">
                  <c:v>18.05.2011</c:v>
                </c:pt>
                <c:pt idx="185">
                  <c:v>19.05.2011</c:v>
                </c:pt>
                <c:pt idx="186">
                  <c:v>20.05.2011</c:v>
                </c:pt>
                <c:pt idx="187">
                  <c:v>21.05.2011</c:v>
                </c:pt>
                <c:pt idx="188">
                  <c:v>22.05.2011</c:v>
                </c:pt>
                <c:pt idx="189">
                  <c:v>23.05.2011</c:v>
                </c:pt>
                <c:pt idx="190">
                  <c:v>24.05.2011</c:v>
                </c:pt>
                <c:pt idx="191">
                  <c:v>25.05.2011</c:v>
                </c:pt>
                <c:pt idx="192">
                  <c:v>26.05.2011</c:v>
                </c:pt>
                <c:pt idx="193">
                  <c:v>27.05.2011</c:v>
                </c:pt>
                <c:pt idx="194">
                  <c:v>28.05.2011</c:v>
                </c:pt>
                <c:pt idx="195">
                  <c:v>29.05.2011</c:v>
                </c:pt>
                <c:pt idx="196">
                  <c:v>30.05.2011</c:v>
                </c:pt>
                <c:pt idx="197">
                  <c:v>31.05.2011</c:v>
                </c:pt>
                <c:pt idx="198">
                  <c:v>01.06.2011</c:v>
                </c:pt>
                <c:pt idx="199">
                  <c:v>02.06.2011</c:v>
                </c:pt>
                <c:pt idx="200">
                  <c:v>03.06.2011</c:v>
                </c:pt>
                <c:pt idx="201">
                  <c:v>04.06.2011</c:v>
                </c:pt>
                <c:pt idx="202">
                  <c:v>05.06.2011</c:v>
                </c:pt>
                <c:pt idx="203">
                  <c:v>06.06.2011</c:v>
                </c:pt>
                <c:pt idx="204">
                  <c:v>07.06.2011</c:v>
                </c:pt>
                <c:pt idx="205">
                  <c:v>08.06.2011</c:v>
                </c:pt>
                <c:pt idx="206">
                  <c:v>09.06.2011</c:v>
                </c:pt>
                <c:pt idx="207">
                  <c:v>10.06.2011</c:v>
                </c:pt>
                <c:pt idx="208">
                  <c:v>11.06.2011</c:v>
                </c:pt>
                <c:pt idx="209">
                  <c:v>12.06.2011</c:v>
                </c:pt>
                <c:pt idx="210">
                  <c:v>13.06.2011</c:v>
                </c:pt>
                <c:pt idx="211">
                  <c:v>14.06.2011</c:v>
                </c:pt>
                <c:pt idx="212">
                  <c:v>15.06.2011</c:v>
                </c:pt>
                <c:pt idx="213">
                  <c:v>16.06.2011</c:v>
                </c:pt>
                <c:pt idx="214">
                  <c:v>17.06.2011</c:v>
                </c:pt>
                <c:pt idx="215">
                  <c:v>18.06.2011</c:v>
                </c:pt>
                <c:pt idx="216">
                  <c:v>19.06.2011</c:v>
                </c:pt>
                <c:pt idx="217">
                  <c:v>20.06.2011</c:v>
                </c:pt>
                <c:pt idx="218">
                  <c:v>21.06.2011</c:v>
                </c:pt>
                <c:pt idx="219">
                  <c:v>22.06.2011</c:v>
                </c:pt>
                <c:pt idx="220">
                  <c:v>23.06.2011</c:v>
                </c:pt>
                <c:pt idx="221">
                  <c:v>24.06.2011</c:v>
                </c:pt>
                <c:pt idx="222">
                  <c:v>25.06.2011</c:v>
                </c:pt>
                <c:pt idx="223">
                  <c:v>26.06.2011</c:v>
                </c:pt>
                <c:pt idx="224">
                  <c:v>27.06.2011</c:v>
                </c:pt>
                <c:pt idx="225">
                  <c:v>28.06.2011</c:v>
                </c:pt>
                <c:pt idx="226">
                  <c:v>29.06.2011</c:v>
                </c:pt>
                <c:pt idx="227">
                  <c:v>30.06.2011</c:v>
                </c:pt>
                <c:pt idx="228">
                  <c:v>01.07.2011</c:v>
                </c:pt>
                <c:pt idx="229">
                  <c:v>02.07.2011</c:v>
                </c:pt>
                <c:pt idx="230">
                  <c:v>03.07.2011</c:v>
                </c:pt>
                <c:pt idx="231">
                  <c:v>04.07.2011</c:v>
                </c:pt>
                <c:pt idx="232">
                  <c:v>05.07.2011</c:v>
                </c:pt>
                <c:pt idx="233">
                  <c:v>06.07.2011</c:v>
                </c:pt>
                <c:pt idx="234">
                  <c:v>07.07.2011</c:v>
                </c:pt>
                <c:pt idx="235">
                  <c:v>08.07.2011</c:v>
                </c:pt>
                <c:pt idx="236">
                  <c:v>09.07.2011</c:v>
                </c:pt>
                <c:pt idx="237">
                  <c:v>10.07.2011</c:v>
                </c:pt>
                <c:pt idx="238">
                  <c:v>11.07.2011</c:v>
                </c:pt>
                <c:pt idx="239">
                  <c:v>12.07.2011</c:v>
                </c:pt>
                <c:pt idx="240">
                  <c:v>13.07.2011</c:v>
                </c:pt>
                <c:pt idx="241">
                  <c:v>14.07.2011</c:v>
                </c:pt>
                <c:pt idx="242">
                  <c:v>15.07.2011</c:v>
                </c:pt>
                <c:pt idx="243">
                  <c:v>16.07.2011</c:v>
                </c:pt>
                <c:pt idx="244">
                  <c:v>17.07.2011</c:v>
                </c:pt>
                <c:pt idx="245">
                  <c:v>18.07.2011</c:v>
                </c:pt>
                <c:pt idx="246">
                  <c:v>19.07.2011</c:v>
                </c:pt>
                <c:pt idx="247">
                  <c:v>20.07.2011</c:v>
                </c:pt>
                <c:pt idx="248">
                  <c:v>21.07.2011</c:v>
                </c:pt>
                <c:pt idx="249">
                  <c:v>22.07.2011</c:v>
                </c:pt>
              </c:strCache>
            </c:strRef>
          </c:cat>
          <c:val>
            <c:numRef>
              <c:f>Tabelle2!$L$3:$L$252</c:f>
              <c:numCache>
                <c:formatCode>General</c:formatCode>
                <c:ptCount val="250"/>
                <c:pt idx="0">
                  <c:v>400</c:v>
                </c:pt>
                <c:pt idx="1">
                  <c:v>-752</c:v>
                </c:pt>
                <c:pt idx="2" formatCode="#,##0">
                  <c:v>-1090</c:v>
                </c:pt>
                <c:pt idx="3">
                  <c:v>-276</c:v>
                </c:pt>
                <c:pt idx="4">
                  <c:v>-38</c:v>
                </c:pt>
                <c:pt idx="5">
                  <c:v>200</c:v>
                </c:pt>
                <c:pt idx="6" formatCode="#,##0">
                  <c:v>1014</c:v>
                </c:pt>
                <c:pt idx="7" formatCode="#,##0">
                  <c:v>1252</c:v>
                </c:pt>
                <c:pt idx="8" formatCode="#,##0">
                  <c:v>1252</c:v>
                </c:pt>
                <c:pt idx="9">
                  <c:v>914</c:v>
                </c:pt>
                <c:pt idx="10">
                  <c:v>914</c:v>
                </c:pt>
                <c:pt idx="11" formatCode="#,##0">
                  <c:v>1728</c:v>
                </c:pt>
                <c:pt idx="12">
                  <c:v>576</c:v>
                </c:pt>
                <c:pt idx="13">
                  <c:v>576</c:v>
                </c:pt>
                <c:pt idx="14" formatCode="#,##0">
                  <c:v>1390</c:v>
                </c:pt>
                <c:pt idx="15" formatCode="#,##0">
                  <c:v>1052</c:v>
                </c:pt>
                <c:pt idx="16" formatCode="#,##0">
                  <c:v>1052</c:v>
                </c:pt>
                <c:pt idx="17" formatCode="#,##0">
                  <c:v>1290</c:v>
                </c:pt>
                <c:pt idx="18">
                  <c:v>714</c:v>
                </c:pt>
                <c:pt idx="19">
                  <c:v>952</c:v>
                </c:pt>
                <c:pt idx="20">
                  <c:v>952</c:v>
                </c:pt>
                <c:pt idx="21" formatCode="#,##0">
                  <c:v>1190</c:v>
                </c:pt>
                <c:pt idx="22">
                  <c:v>614</c:v>
                </c:pt>
                <c:pt idx="23">
                  <c:v>276</c:v>
                </c:pt>
                <c:pt idx="24">
                  <c:v>276</c:v>
                </c:pt>
                <c:pt idx="25">
                  <c:v>514</c:v>
                </c:pt>
                <c:pt idx="26">
                  <c:v>752</c:v>
                </c:pt>
                <c:pt idx="27" formatCode="#,##0">
                  <c:v>1566</c:v>
                </c:pt>
                <c:pt idx="28">
                  <c:v>414</c:v>
                </c:pt>
                <c:pt idx="29">
                  <c:v>414</c:v>
                </c:pt>
                <c:pt idx="30">
                  <c:v>76</c:v>
                </c:pt>
                <c:pt idx="31">
                  <c:v>890</c:v>
                </c:pt>
                <c:pt idx="32">
                  <c:v>552</c:v>
                </c:pt>
                <c:pt idx="33">
                  <c:v>552</c:v>
                </c:pt>
                <c:pt idx="34">
                  <c:v>214</c:v>
                </c:pt>
                <c:pt idx="35" formatCode="#,##0">
                  <c:v>1028</c:v>
                </c:pt>
                <c:pt idx="36">
                  <c:v>690</c:v>
                </c:pt>
                <c:pt idx="37">
                  <c:v>114</c:v>
                </c:pt>
                <c:pt idx="38">
                  <c:v>352</c:v>
                </c:pt>
                <c:pt idx="39">
                  <c:v>590</c:v>
                </c:pt>
                <c:pt idx="40">
                  <c:v>828</c:v>
                </c:pt>
                <c:pt idx="41">
                  <c:v>252</c:v>
                </c:pt>
                <c:pt idx="42">
                  <c:v>490</c:v>
                </c:pt>
                <c:pt idx="43">
                  <c:v>728</c:v>
                </c:pt>
                <c:pt idx="44" formatCode="#,##0">
                  <c:v>1542</c:v>
                </c:pt>
                <c:pt idx="45">
                  <c:v>966</c:v>
                </c:pt>
                <c:pt idx="46">
                  <c:v>390</c:v>
                </c:pt>
                <c:pt idx="47">
                  <c:v>628</c:v>
                </c:pt>
                <c:pt idx="48">
                  <c:v>866</c:v>
                </c:pt>
                <c:pt idx="49">
                  <c:v>866</c:v>
                </c:pt>
                <c:pt idx="50">
                  <c:v>528</c:v>
                </c:pt>
                <c:pt idx="51">
                  <c:v>528</c:v>
                </c:pt>
                <c:pt idx="52">
                  <c:v>766</c:v>
                </c:pt>
                <c:pt idx="53" formatCode="#,##0">
                  <c:v>1004</c:v>
                </c:pt>
                <c:pt idx="54" formatCode="#,##0">
                  <c:v>1004</c:v>
                </c:pt>
                <c:pt idx="55" formatCode="#,##0">
                  <c:v>1242</c:v>
                </c:pt>
                <c:pt idx="56">
                  <c:v>666</c:v>
                </c:pt>
                <c:pt idx="57">
                  <c:v>904</c:v>
                </c:pt>
                <c:pt idx="58">
                  <c:v>904</c:v>
                </c:pt>
                <c:pt idx="59" formatCode="#,##0">
                  <c:v>1718</c:v>
                </c:pt>
                <c:pt idx="60" formatCode="#,##0">
                  <c:v>1142</c:v>
                </c:pt>
                <c:pt idx="61">
                  <c:v>566</c:v>
                </c:pt>
                <c:pt idx="62" formatCode="#,##0">
                  <c:v>1380</c:v>
                </c:pt>
                <c:pt idx="63" formatCode="#,##0">
                  <c:v>2194</c:v>
                </c:pt>
                <c:pt idx="64" formatCode="#,##0">
                  <c:v>1042</c:v>
                </c:pt>
                <c:pt idx="65" formatCode="#,##0">
                  <c:v>1042</c:v>
                </c:pt>
                <c:pt idx="66" formatCode="#,##0">
                  <c:v>1856</c:v>
                </c:pt>
                <c:pt idx="67" formatCode="#,##0">
                  <c:v>1856</c:v>
                </c:pt>
                <c:pt idx="68" formatCode="#,##0">
                  <c:v>1856</c:v>
                </c:pt>
                <c:pt idx="69">
                  <c:v>704</c:v>
                </c:pt>
                <c:pt idx="70">
                  <c:v>704</c:v>
                </c:pt>
                <c:pt idx="71" formatCode="#,##0">
                  <c:v>1518</c:v>
                </c:pt>
                <c:pt idx="72" formatCode="#,##0">
                  <c:v>1518</c:v>
                </c:pt>
                <c:pt idx="73" formatCode="#,##0">
                  <c:v>1518</c:v>
                </c:pt>
                <c:pt idx="74">
                  <c:v>366</c:v>
                </c:pt>
                <c:pt idx="75">
                  <c:v>366</c:v>
                </c:pt>
                <c:pt idx="76" formatCode="#,##0">
                  <c:v>1180</c:v>
                </c:pt>
                <c:pt idx="77" formatCode="#,##0">
                  <c:v>1994</c:v>
                </c:pt>
                <c:pt idx="78" formatCode="#,##0">
                  <c:v>1994</c:v>
                </c:pt>
                <c:pt idx="79" formatCode="#,##0">
                  <c:v>1418</c:v>
                </c:pt>
                <c:pt idx="80">
                  <c:v>842</c:v>
                </c:pt>
                <c:pt idx="81">
                  <c:v>842</c:v>
                </c:pt>
                <c:pt idx="82" formatCode="#,##0">
                  <c:v>1656</c:v>
                </c:pt>
                <c:pt idx="83" formatCode="#,##0">
                  <c:v>1080</c:v>
                </c:pt>
                <c:pt idx="84" formatCode="#,##0">
                  <c:v>1080</c:v>
                </c:pt>
                <c:pt idx="85" formatCode="#,##0">
                  <c:v>1318</c:v>
                </c:pt>
                <c:pt idx="86" formatCode="#,##0">
                  <c:v>1318</c:v>
                </c:pt>
                <c:pt idx="87" formatCode="#,##0">
                  <c:v>1556</c:v>
                </c:pt>
                <c:pt idx="88" formatCode="#,##0">
                  <c:v>1556</c:v>
                </c:pt>
                <c:pt idx="89">
                  <c:v>980</c:v>
                </c:pt>
                <c:pt idx="90">
                  <c:v>404</c:v>
                </c:pt>
                <c:pt idx="91" formatCode="#,##0">
                  <c:v>1218</c:v>
                </c:pt>
                <c:pt idx="92" formatCode="#,##0">
                  <c:v>1456</c:v>
                </c:pt>
                <c:pt idx="93">
                  <c:v>880</c:v>
                </c:pt>
                <c:pt idx="94">
                  <c:v>880</c:v>
                </c:pt>
                <c:pt idx="95">
                  <c:v>542</c:v>
                </c:pt>
                <c:pt idx="96">
                  <c:v>542</c:v>
                </c:pt>
                <c:pt idx="97">
                  <c:v>780</c:v>
                </c:pt>
                <c:pt idx="98" formatCode="#,##0">
                  <c:v>1018</c:v>
                </c:pt>
                <c:pt idx="99">
                  <c:v>442</c:v>
                </c:pt>
                <c:pt idx="100" formatCode="#,##0">
                  <c:v>1256</c:v>
                </c:pt>
                <c:pt idx="101">
                  <c:v>918</c:v>
                </c:pt>
                <c:pt idx="102">
                  <c:v>918</c:v>
                </c:pt>
                <c:pt idx="103">
                  <c:v>580</c:v>
                </c:pt>
                <c:pt idx="104">
                  <c:v>580</c:v>
                </c:pt>
                <c:pt idx="105">
                  <c:v>242</c:v>
                </c:pt>
                <c:pt idx="106" formatCode="#,##0">
                  <c:v>1056</c:v>
                </c:pt>
                <c:pt idx="107" formatCode="#,##0">
                  <c:v>1294</c:v>
                </c:pt>
                <c:pt idx="108">
                  <c:v>718</c:v>
                </c:pt>
                <c:pt idx="109">
                  <c:v>956</c:v>
                </c:pt>
                <c:pt idx="110">
                  <c:v>380</c:v>
                </c:pt>
                <c:pt idx="111">
                  <c:v>618</c:v>
                </c:pt>
                <c:pt idx="112">
                  <c:v>856</c:v>
                </c:pt>
                <c:pt idx="113">
                  <c:v>-296</c:v>
                </c:pt>
                <c:pt idx="114">
                  <c:v>518</c:v>
                </c:pt>
                <c:pt idx="115">
                  <c:v>180</c:v>
                </c:pt>
                <c:pt idx="116">
                  <c:v>994</c:v>
                </c:pt>
                <c:pt idx="117">
                  <c:v>656</c:v>
                </c:pt>
                <c:pt idx="118">
                  <c:v>656</c:v>
                </c:pt>
                <c:pt idx="119">
                  <c:v>894</c:v>
                </c:pt>
                <c:pt idx="120">
                  <c:v>318</c:v>
                </c:pt>
                <c:pt idx="121">
                  <c:v>556</c:v>
                </c:pt>
                <c:pt idx="122">
                  <c:v>794</c:v>
                </c:pt>
                <c:pt idx="123" formatCode="#,##0">
                  <c:v>1032</c:v>
                </c:pt>
                <c:pt idx="124">
                  <c:v>456</c:v>
                </c:pt>
                <c:pt idx="125" formatCode="#,##0">
                  <c:v>1270</c:v>
                </c:pt>
                <c:pt idx="126">
                  <c:v>932</c:v>
                </c:pt>
                <c:pt idx="127">
                  <c:v>932</c:v>
                </c:pt>
                <c:pt idx="128" formatCode="#,##0">
                  <c:v>1170</c:v>
                </c:pt>
                <c:pt idx="129">
                  <c:v>594</c:v>
                </c:pt>
                <c:pt idx="130">
                  <c:v>832</c:v>
                </c:pt>
                <c:pt idx="131">
                  <c:v>832</c:v>
                </c:pt>
                <c:pt idx="132" formatCode="#,##0">
                  <c:v>1070</c:v>
                </c:pt>
                <c:pt idx="133">
                  <c:v>494</c:v>
                </c:pt>
                <c:pt idx="134" formatCode="#,##0">
                  <c:v>1308</c:v>
                </c:pt>
                <c:pt idx="135" formatCode="#,##0">
                  <c:v>1546</c:v>
                </c:pt>
                <c:pt idx="136">
                  <c:v>970</c:v>
                </c:pt>
                <c:pt idx="137">
                  <c:v>970</c:v>
                </c:pt>
                <c:pt idx="138" formatCode="#,##0">
                  <c:v>1208</c:v>
                </c:pt>
                <c:pt idx="139" formatCode="#,##0">
                  <c:v>1208</c:v>
                </c:pt>
                <c:pt idx="140" formatCode="#,##0">
                  <c:v>1446</c:v>
                </c:pt>
                <c:pt idx="141" formatCode="#,##0">
                  <c:v>1446</c:v>
                </c:pt>
                <c:pt idx="142">
                  <c:v>870</c:v>
                </c:pt>
                <c:pt idx="143">
                  <c:v>870</c:v>
                </c:pt>
                <c:pt idx="144" formatCode="#,##0">
                  <c:v>1684</c:v>
                </c:pt>
                <c:pt idx="145" formatCode="#,##0">
                  <c:v>1684</c:v>
                </c:pt>
                <c:pt idx="146">
                  <c:v>532</c:v>
                </c:pt>
                <c:pt idx="147">
                  <c:v>532</c:v>
                </c:pt>
                <c:pt idx="148" formatCode="#,##0">
                  <c:v>1346</c:v>
                </c:pt>
                <c:pt idx="149" formatCode="#,##0">
                  <c:v>2160</c:v>
                </c:pt>
                <c:pt idx="150" formatCode="#,##0">
                  <c:v>2160</c:v>
                </c:pt>
                <c:pt idx="151" formatCode="#,##0">
                  <c:v>1584</c:v>
                </c:pt>
                <c:pt idx="152" formatCode="#,##0">
                  <c:v>1584</c:v>
                </c:pt>
                <c:pt idx="153" formatCode="#,##0">
                  <c:v>1008</c:v>
                </c:pt>
                <c:pt idx="154" formatCode="#,##0">
                  <c:v>1008</c:v>
                </c:pt>
                <c:pt idx="155" formatCode="#,##0">
                  <c:v>1822</c:v>
                </c:pt>
                <c:pt idx="156" formatCode="#,##0">
                  <c:v>1246</c:v>
                </c:pt>
                <c:pt idx="157" formatCode="#,##0">
                  <c:v>1246</c:v>
                </c:pt>
                <c:pt idx="158" formatCode="#,##0">
                  <c:v>1484</c:v>
                </c:pt>
                <c:pt idx="159" formatCode="#,##0">
                  <c:v>1484</c:v>
                </c:pt>
                <c:pt idx="160" formatCode="#,##0">
                  <c:v>1484</c:v>
                </c:pt>
                <c:pt idx="161" formatCode="#,##0">
                  <c:v>1484</c:v>
                </c:pt>
                <c:pt idx="162">
                  <c:v>332</c:v>
                </c:pt>
                <c:pt idx="163">
                  <c:v>332</c:v>
                </c:pt>
                <c:pt idx="164" formatCode="#,##0">
                  <c:v>1146</c:v>
                </c:pt>
                <c:pt idx="165" formatCode="#,##0">
                  <c:v>1384</c:v>
                </c:pt>
                <c:pt idx="166" formatCode="#,##0">
                  <c:v>1384</c:v>
                </c:pt>
                <c:pt idx="167" formatCode="#,##0">
                  <c:v>1622</c:v>
                </c:pt>
                <c:pt idx="168" formatCode="#,##0">
                  <c:v>1046</c:v>
                </c:pt>
                <c:pt idx="169" formatCode="#,##0">
                  <c:v>1046</c:v>
                </c:pt>
                <c:pt idx="170" formatCode="#,##0">
                  <c:v>1284</c:v>
                </c:pt>
                <c:pt idx="171">
                  <c:v>708</c:v>
                </c:pt>
                <c:pt idx="172" formatCode="#,##0">
                  <c:v>1522</c:v>
                </c:pt>
                <c:pt idx="173" formatCode="#,##0">
                  <c:v>1522</c:v>
                </c:pt>
                <c:pt idx="174">
                  <c:v>370</c:v>
                </c:pt>
                <c:pt idx="175">
                  <c:v>370</c:v>
                </c:pt>
                <c:pt idx="176">
                  <c:v>608</c:v>
                </c:pt>
                <c:pt idx="177">
                  <c:v>846</c:v>
                </c:pt>
                <c:pt idx="178">
                  <c:v>270</c:v>
                </c:pt>
                <c:pt idx="179">
                  <c:v>508</c:v>
                </c:pt>
                <c:pt idx="180">
                  <c:v>746</c:v>
                </c:pt>
                <c:pt idx="181" formatCode="#,##0">
                  <c:v>1560</c:v>
                </c:pt>
                <c:pt idx="182">
                  <c:v>408</c:v>
                </c:pt>
                <c:pt idx="183">
                  <c:v>408</c:v>
                </c:pt>
                <c:pt idx="184">
                  <c:v>70</c:v>
                </c:pt>
                <c:pt idx="185">
                  <c:v>884</c:v>
                </c:pt>
                <c:pt idx="186">
                  <c:v>546</c:v>
                </c:pt>
                <c:pt idx="187">
                  <c:v>546</c:v>
                </c:pt>
                <c:pt idx="188">
                  <c:v>208</c:v>
                </c:pt>
                <c:pt idx="189" formatCode="#,##0">
                  <c:v>1022</c:v>
                </c:pt>
                <c:pt idx="190">
                  <c:v>684</c:v>
                </c:pt>
                <c:pt idx="191">
                  <c:v>684</c:v>
                </c:pt>
                <c:pt idx="192">
                  <c:v>346</c:v>
                </c:pt>
                <c:pt idx="193">
                  <c:v>346</c:v>
                </c:pt>
                <c:pt idx="194">
                  <c:v>8</c:v>
                </c:pt>
                <c:pt idx="195">
                  <c:v>822</c:v>
                </c:pt>
                <c:pt idx="196">
                  <c:v>484</c:v>
                </c:pt>
                <c:pt idx="197">
                  <c:v>484</c:v>
                </c:pt>
                <c:pt idx="198">
                  <c:v>146</c:v>
                </c:pt>
                <c:pt idx="199">
                  <c:v>960</c:v>
                </c:pt>
                <c:pt idx="200">
                  <c:v>622</c:v>
                </c:pt>
                <c:pt idx="201">
                  <c:v>622</c:v>
                </c:pt>
                <c:pt idx="202">
                  <c:v>284</c:v>
                </c:pt>
                <c:pt idx="203">
                  <c:v>284</c:v>
                </c:pt>
                <c:pt idx="204">
                  <c:v>522</c:v>
                </c:pt>
                <c:pt idx="205">
                  <c:v>760</c:v>
                </c:pt>
                <c:pt idx="206">
                  <c:v>998</c:v>
                </c:pt>
                <c:pt idx="207">
                  <c:v>998</c:v>
                </c:pt>
                <c:pt idx="208">
                  <c:v>660</c:v>
                </c:pt>
                <c:pt idx="209">
                  <c:v>660</c:v>
                </c:pt>
                <c:pt idx="210">
                  <c:v>898</c:v>
                </c:pt>
                <c:pt idx="211">
                  <c:v>322</c:v>
                </c:pt>
                <c:pt idx="212" formatCode="#,##0">
                  <c:v>1136</c:v>
                </c:pt>
                <c:pt idx="213" formatCode="#,##0">
                  <c:v>1374</c:v>
                </c:pt>
                <c:pt idx="214" formatCode="#,##0">
                  <c:v>1374</c:v>
                </c:pt>
                <c:pt idx="215" formatCode="#,##0">
                  <c:v>1612</c:v>
                </c:pt>
                <c:pt idx="216" formatCode="#,##0">
                  <c:v>1036</c:v>
                </c:pt>
                <c:pt idx="217" formatCode="#,##0">
                  <c:v>1036</c:v>
                </c:pt>
                <c:pt idx="218" formatCode="#,##0">
                  <c:v>1850</c:v>
                </c:pt>
                <c:pt idx="219" formatCode="#,##0">
                  <c:v>1274</c:v>
                </c:pt>
                <c:pt idx="220">
                  <c:v>698</c:v>
                </c:pt>
                <c:pt idx="221" formatCode="#,##0">
                  <c:v>1512</c:v>
                </c:pt>
                <c:pt idx="222" formatCode="#,##0">
                  <c:v>1512</c:v>
                </c:pt>
                <c:pt idx="223" formatCode="#,##0">
                  <c:v>1512</c:v>
                </c:pt>
                <c:pt idx="224">
                  <c:v>360</c:v>
                </c:pt>
                <c:pt idx="225">
                  <c:v>360</c:v>
                </c:pt>
                <c:pt idx="226" formatCode="#,##0">
                  <c:v>1174</c:v>
                </c:pt>
                <c:pt idx="227" formatCode="#,##0">
                  <c:v>1988</c:v>
                </c:pt>
                <c:pt idx="228" formatCode="#,##0">
                  <c:v>1412</c:v>
                </c:pt>
                <c:pt idx="229" formatCode="#,##0">
                  <c:v>1412</c:v>
                </c:pt>
                <c:pt idx="230">
                  <c:v>836</c:v>
                </c:pt>
                <c:pt idx="231">
                  <c:v>836</c:v>
                </c:pt>
                <c:pt idx="232" formatCode="#,##0">
                  <c:v>1650</c:v>
                </c:pt>
                <c:pt idx="233" formatCode="#,##0">
                  <c:v>1650</c:v>
                </c:pt>
                <c:pt idx="234" formatCode="#,##0">
                  <c:v>1074</c:v>
                </c:pt>
                <c:pt idx="235">
                  <c:v>498</c:v>
                </c:pt>
                <c:pt idx="236" formatCode="#,##0">
                  <c:v>1312</c:v>
                </c:pt>
                <c:pt idx="237" formatCode="#,##0">
                  <c:v>2126</c:v>
                </c:pt>
                <c:pt idx="238" formatCode="#,##0">
                  <c:v>2126</c:v>
                </c:pt>
                <c:pt idx="239" formatCode="#,##0">
                  <c:v>1550</c:v>
                </c:pt>
                <c:pt idx="240">
                  <c:v>974</c:v>
                </c:pt>
                <c:pt idx="241">
                  <c:v>974</c:v>
                </c:pt>
                <c:pt idx="242" formatCode="#,##0">
                  <c:v>1788</c:v>
                </c:pt>
                <c:pt idx="243" formatCode="#,##0">
                  <c:v>1212</c:v>
                </c:pt>
                <c:pt idx="244">
                  <c:v>636</c:v>
                </c:pt>
                <c:pt idx="245" formatCode="#,##0">
                  <c:v>1450</c:v>
                </c:pt>
                <c:pt idx="246">
                  <c:v>874</c:v>
                </c:pt>
                <c:pt idx="247">
                  <c:v>874</c:v>
                </c:pt>
                <c:pt idx="248" formatCode="#,##0">
                  <c:v>1112</c:v>
                </c:pt>
                <c:pt idx="249">
                  <c:v>536</c:v>
                </c:pt>
              </c:numCache>
            </c:numRef>
          </c:val>
        </c:ser>
        <c:ser>
          <c:idx val="1"/>
          <c:order val="1"/>
          <c:tx>
            <c:strRef>
              <c:f>Tabelle2!$M$2</c:f>
              <c:strCache>
                <c:ptCount val="1"/>
                <c:pt idx="0">
                  <c:v>RDC DD</c:v>
                </c:pt>
              </c:strCache>
            </c:strRef>
          </c:tx>
          <c:marker>
            <c:symbol val="none"/>
          </c:marker>
          <c:cat>
            <c:strRef>
              <c:f>Tabelle2!$K$3:$K$252</c:f>
              <c:strCache>
                <c:ptCount val="250"/>
                <c:pt idx="0">
                  <c:v>15.11.2010</c:v>
                </c:pt>
                <c:pt idx="1">
                  <c:v>16.11.2010</c:v>
                </c:pt>
                <c:pt idx="2">
                  <c:v>17.11.2010</c:v>
                </c:pt>
                <c:pt idx="3">
                  <c:v>18.11.2010</c:v>
                </c:pt>
                <c:pt idx="4">
                  <c:v>19.11.2010</c:v>
                </c:pt>
                <c:pt idx="5">
                  <c:v>20.11.2010</c:v>
                </c:pt>
                <c:pt idx="6">
                  <c:v>21.11.2010</c:v>
                </c:pt>
                <c:pt idx="7">
                  <c:v>22.11.2010</c:v>
                </c:pt>
                <c:pt idx="8">
                  <c:v>23.11.2010</c:v>
                </c:pt>
                <c:pt idx="9">
                  <c:v>24.11.2010</c:v>
                </c:pt>
                <c:pt idx="10">
                  <c:v>25.11.2010</c:v>
                </c:pt>
                <c:pt idx="11">
                  <c:v>26.11.2010</c:v>
                </c:pt>
                <c:pt idx="12">
                  <c:v>27.11.2010</c:v>
                </c:pt>
                <c:pt idx="13">
                  <c:v>28.11.2010</c:v>
                </c:pt>
                <c:pt idx="14">
                  <c:v>29.11.2010</c:v>
                </c:pt>
                <c:pt idx="15">
                  <c:v>30.11.2010</c:v>
                </c:pt>
                <c:pt idx="16">
                  <c:v>01.12.2010</c:v>
                </c:pt>
                <c:pt idx="17">
                  <c:v>02.12.2010</c:v>
                </c:pt>
                <c:pt idx="18">
                  <c:v>03.12.2010</c:v>
                </c:pt>
                <c:pt idx="19">
                  <c:v>04.12.2010</c:v>
                </c:pt>
                <c:pt idx="20">
                  <c:v>05.12.2010</c:v>
                </c:pt>
                <c:pt idx="21">
                  <c:v>06.12.2010</c:v>
                </c:pt>
                <c:pt idx="22">
                  <c:v>07.12.2010</c:v>
                </c:pt>
                <c:pt idx="23">
                  <c:v>08.12.2010</c:v>
                </c:pt>
                <c:pt idx="24">
                  <c:v>09.12.2010</c:v>
                </c:pt>
                <c:pt idx="25">
                  <c:v>10.12.2010</c:v>
                </c:pt>
                <c:pt idx="26">
                  <c:v>11.12.2010</c:v>
                </c:pt>
                <c:pt idx="27">
                  <c:v>12.12.2010</c:v>
                </c:pt>
                <c:pt idx="28">
                  <c:v>13.12.2010</c:v>
                </c:pt>
                <c:pt idx="29">
                  <c:v>14.12.2010</c:v>
                </c:pt>
                <c:pt idx="30">
                  <c:v>15.12.2010</c:v>
                </c:pt>
                <c:pt idx="31">
                  <c:v>16.12.2010</c:v>
                </c:pt>
                <c:pt idx="32">
                  <c:v>17.12.2010</c:v>
                </c:pt>
                <c:pt idx="33">
                  <c:v>18.12.2010</c:v>
                </c:pt>
                <c:pt idx="34">
                  <c:v>19.12.2010</c:v>
                </c:pt>
                <c:pt idx="35">
                  <c:v>20.12.2010</c:v>
                </c:pt>
                <c:pt idx="36">
                  <c:v>21.12.2010</c:v>
                </c:pt>
                <c:pt idx="37">
                  <c:v>22.12.2010</c:v>
                </c:pt>
                <c:pt idx="38">
                  <c:v>23.12.2010</c:v>
                </c:pt>
                <c:pt idx="39">
                  <c:v>24.12.2010</c:v>
                </c:pt>
                <c:pt idx="40">
                  <c:v>25.12.2010</c:v>
                </c:pt>
                <c:pt idx="41">
                  <c:v>26.12.2010</c:v>
                </c:pt>
                <c:pt idx="42">
                  <c:v>27.12.2010</c:v>
                </c:pt>
                <c:pt idx="43">
                  <c:v>28.12.2010</c:v>
                </c:pt>
                <c:pt idx="44">
                  <c:v>29.12.2010</c:v>
                </c:pt>
                <c:pt idx="45">
                  <c:v>30.12.2010</c:v>
                </c:pt>
                <c:pt idx="46">
                  <c:v>31.12.2010</c:v>
                </c:pt>
                <c:pt idx="47">
                  <c:v>01.01.2011</c:v>
                </c:pt>
                <c:pt idx="48">
                  <c:v>02.01.2011</c:v>
                </c:pt>
                <c:pt idx="49">
                  <c:v>03.01.2011</c:v>
                </c:pt>
                <c:pt idx="50">
                  <c:v>04.01.2011</c:v>
                </c:pt>
                <c:pt idx="51">
                  <c:v>05.01.2011</c:v>
                </c:pt>
                <c:pt idx="52">
                  <c:v>06.01.2011</c:v>
                </c:pt>
                <c:pt idx="53">
                  <c:v>07.01.2011</c:v>
                </c:pt>
                <c:pt idx="54">
                  <c:v>08.01.2011</c:v>
                </c:pt>
                <c:pt idx="55">
                  <c:v>09.01.2011</c:v>
                </c:pt>
                <c:pt idx="56">
                  <c:v>10.01.2011</c:v>
                </c:pt>
                <c:pt idx="57">
                  <c:v>11.01.2011</c:v>
                </c:pt>
                <c:pt idx="58">
                  <c:v>12.01.2011</c:v>
                </c:pt>
                <c:pt idx="59">
                  <c:v>13.01.2011</c:v>
                </c:pt>
                <c:pt idx="60">
                  <c:v>14.01.2011</c:v>
                </c:pt>
                <c:pt idx="61">
                  <c:v>15.01.2011</c:v>
                </c:pt>
                <c:pt idx="62">
                  <c:v>16.01.2011</c:v>
                </c:pt>
                <c:pt idx="63">
                  <c:v>17.01.2011</c:v>
                </c:pt>
                <c:pt idx="64">
                  <c:v>18.01.2011</c:v>
                </c:pt>
                <c:pt idx="65">
                  <c:v>19.01.2011</c:v>
                </c:pt>
                <c:pt idx="66">
                  <c:v>20.01.2011</c:v>
                </c:pt>
                <c:pt idx="67">
                  <c:v>21.01.2011</c:v>
                </c:pt>
                <c:pt idx="68">
                  <c:v>22.01.2011</c:v>
                </c:pt>
                <c:pt idx="69">
                  <c:v>23.01.2011</c:v>
                </c:pt>
                <c:pt idx="70">
                  <c:v>24.01.2011</c:v>
                </c:pt>
                <c:pt idx="71">
                  <c:v>25.01.2011</c:v>
                </c:pt>
                <c:pt idx="72">
                  <c:v>26.01.2011</c:v>
                </c:pt>
                <c:pt idx="73">
                  <c:v>27.01.2011</c:v>
                </c:pt>
                <c:pt idx="74">
                  <c:v>28.01.2011</c:v>
                </c:pt>
                <c:pt idx="75">
                  <c:v>29.01.2011</c:v>
                </c:pt>
                <c:pt idx="76">
                  <c:v>30.01.2011</c:v>
                </c:pt>
                <c:pt idx="77">
                  <c:v>31.01.2011</c:v>
                </c:pt>
                <c:pt idx="78">
                  <c:v>01.02.2011</c:v>
                </c:pt>
                <c:pt idx="79">
                  <c:v>02.02.2011</c:v>
                </c:pt>
                <c:pt idx="80">
                  <c:v>03.02.2011</c:v>
                </c:pt>
                <c:pt idx="81">
                  <c:v>04.02.2011</c:v>
                </c:pt>
                <c:pt idx="82">
                  <c:v>05.02.2011</c:v>
                </c:pt>
                <c:pt idx="83">
                  <c:v>06.02.2011</c:v>
                </c:pt>
                <c:pt idx="84">
                  <c:v>07.02.2011</c:v>
                </c:pt>
                <c:pt idx="85">
                  <c:v>08.02.2011</c:v>
                </c:pt>
                <c:pt idx="86">
                  <c:v>09.02.2011</c:v>
                </c:pt>
                <c:pt idx="87">
                  <c:v>10.02.2011</c:v>
                </c:pt>
                <c:pt idx="88">
                  <c:v>11.02.2011</c:v>
                </c:pt>
                <c:pt idx="89">
                  <c:v>12.02.2011</c:v>
                </c:pt>
                <c:pt idx="90">
                  <c:v>13.02.2011</c:v>
                </c:pt>
                <c:pt idx="91">
                  <c:v>14.02.2011</c:v>
                </c:pt>
                <c:pt idx="92">
                  <c:v>15.02.2011</c:v>
                </c:pt>
                <c:pt idx="93">
                  <c:v>16.02.2011</c:v>
                </c:pt>
                <c:pt idx="94">
                  <c:v>17.02.2011</c:v>
                </c:pt>
                <c:pt idx="95">
                  <c:v>18.02.2011</c:v>
                </c:pt>
                <c:pt idx="96">
                  <c:v>19.02.2011</c:v>
                </c:pt>
                <c:pt idx="97">
                  <c:v>20.02.2011</c:v>
                </c:pt>
                <c:pt idx="98">
                  <c:v>21.02.2011</c:v>
                </c:pt>
                <c:pt idx="99">
                  <c:v>22.02.2011</c:v>
                </c:pt>
                <c:pt idx="100">
                  <c:v>23.02.2011</c:v>
                </c:pt>
                <c:pt idx="101">
                  <c:v>24.02.2011</c:v>
                </c:pt>
                <c:pt idx="102">
                  <c:v>25.02.2011</c:v>
                </c:pt>
                <c:pt idx="103">
                  <c:v>26.02.2011</c:v>
                </c:pt>
                <c:pt idx="104">
                  <c:v>27.02.2011</c:v>
                </c:pt>
                <c:pt idx="105">
                  <c:v>28.02.2011</c:v>
                </c:pt>
                <c:pt idx="106">
                  <c:v>01.03.2011</c:v>
                </c:pt>
                <c:pt idx="107">
                  <c:v>02.03.2011</c:v>
                </c:pt>
                <c:pt idx="108">
                  <c:v>03.03.2011</c:v>
                </c:pt>
                <c:pt idx="109">
                  <c:v>04.03.2011</c:v>
                </c:pt>
                <c:pt idx="110">
                  <c:v>05.03.2011</c:v>
                </c:pt>
                <c:pt idx="111">
                  <c:v>06.03.2011</c:v>
                </c:pt>
                <c:pt idx="112">
                  <c:v>07.03.2011</c:v>
                </c:pt>
                <c:pt idx="113">
                  <c:v>08.03.2011</c:v>
                </c:pt>
                <c:pt idx="114">
                  <c:v>09.03.2011</c:v>
                </c:pt>
                <c:pt idx="115">
                  <c:v>10.03.2011</c:v>
                </c:pt>
                <c:pt idx="116">
                  <c:v>11.03.2011</c:v>
                </c:pt>
                <c:pt idx="117">
                  <c:v>12.03.2011</c:v>
                </c:pt>
                <c:pt idx="118">
                  <c:v>13.03.2011</c:v>
                </c:pt>
                <c:pt idx="119">
                  <c:v>14.03.2011</c:v>
                </c:pt>
                <c:pt idx="120">
                  <c:v>15.03.2011</c:v>
                </c:pt>
                <c:pt idx="121">
                  <c:v>16.03.2011</c:v>
                </c:pt>
                <c:pt idx="122">
                  <c:v>17.03.2011</c:v>
                </c:pt>
                <c:pt idx="123">
                  <c:v>18.03.2011</c:v>
                </c:pt>
                <c:pt idx="124">
                  <c:v>19.03.2011</c:v>
                </c:pt>
                <c:pt idx="125">
                  <c:v>20.03.2011</c:v>
                </c:pt>
                <c:pt idx="126">
                  <c:v>21.03.2011</c:v>
                </c:pt>
                <c:pt idx="127">
                  <c:v>22.03.2011</c:v>
                </c:pt>
                <c:pt idx="128">
                  <c:v>23.03.2011</c:v>
                </c:pt>
                <c:pt idx="129">
                  <c:v>24.03.2011</c:v>
                </c:pt>
                <c:pt idx="130">
                  <c:v>25.03.2011</c:v>
                </c:pt>
                <c:pt idx="131">
                  <c:v>26.03.2011</c:v>
                </c:pt>
                <c:pt idx="132">
                  <c:v>27.03.2011</c:v>
                </c:pt>
                <c:pt idx="133">
                  <c:v>28.03.2011</c:v>
                </c:pt>
                <c:pt idx="134">
                  <c:v>29.03.2011</c:v>
                </c:pt>
                <c:pt idx="135">
                  <c:v>30.03.2011</c:v>
                </c:pt>
                <c:pt idx="136">
                  <c:v>31.03.2011</c:v>
                </c:pt>
                <c:pt idx="137">
                  <c:v>01.04.2011</c:v>
                </c:pt>
                <c:pt idx="138">
                  <c:v>02.04.2011</c:v>
                </c:pt>
                <c:pt idx="139">
                  <c:v>03.04.2011</c:v>
                </c:pt>
                <c:pt idx="140">
                  <c:v>04.04.2011</c:v>
                </c:pt>
                <c:pt idx="141">
                  <c:v>05.04.2011</c:v>
                </c:pt>
                <c:pt idx="142">
                  <c:v>06.04.2011</c:v>
                </c:pt>
                <c:pt idx="143">
                  <c:v>07.04.2011</c:v>
                </c:pt>
                <c:pt idx="144">
                  <c:v>08.04.2011</c:v>
                </c:pt>
                <c:pt idx="145">
                  <c:v>09.04.2011</c:v>
                </c:pt>
                <c:pt idx="146">
                  <c:v>10.04.2011</c:v>
                </c:pt>
                <c:pt idx="147">
                  <c:v>11.04.2011</c:v>
                </c:pt>
                <c:pt idx="148">
                  <c:v>12.04.2011</c:v>
                </c:pt>
                <c:pt idx="149">
                  <c:v>13.04.2011</c:v>
                </c:pt>
                <c:pt idx="150">
                  <c:v>14.04.2011</c:v>
                </c:pt>
                <c:pt idx="151">
                  <c:v>15.04.2011</c:v>
                </c:pt>
                <c:pt idx="152">
                  <c:v>16.04.2011</c:v>
                </c:pt>
                <c:pt idx="153">
                  <c:v>17.04.2011</c:v>
                </c:pt>
                <c:pt idx="154">
                  <c:v>18.04.2011</c:v>
                </c:pt>
                <c:pt idx="155">
                  <c:v>19.04.2011</c:v>
                </c:pt>
                <c:pt idx="156">
                  <c:v>20.04.2011</c:v>
                </c:pt>
                <c:pt idx="157">
                  <c:v>21.04.2011</c:v>
                </c:pt>
                <c:pt idx="158">
                  <c:v>22.04.2011</c:v>
                </c:pt>
                <c:pt idx="159">
                  <c:v>23.04.2011</c:v>
                </c:pt>
                <c:pt idx="160">
                  <c:v>24.04.2011</c:v>
                </c:pt>
                <c:pt idx="161">
                  <c:v>25.04.2011</c:v>
                </c:pt>
                <c:pt idx="162">
                  <c:v>26.04.2011</c:v>
                </c:pt>
                <c:pt idx="163">
                  <c:v>27.04.2011</c:v>
                </c:pt>
                <c:pt idx="164">
                  <c:v>28.04.2011</c:v>
                </c:pt>
                <c:pt idx="165">
                  <c:v>29.04.2011</c:v>
                </c:pt>
                <c:pt idx="166">
                  <c:v>30.04.2011</c:v>
                </c:pt>
                <c:pt idx="167">
                  <c:v>01.05.2011</c:v>
                </c:pt>
                <c:pt idx="168">
                  <c:v>02.05.2011</c:v>
                </c:pt>
                <c:pt idx="169">
                  <c:v>03.05.2011</c:v>
                </c:pt>
                <c:pt idx="170">
                  <c:v>04.05.2011</c:v>
                </c:pt>
                <c:pt idx="171">
                  <c:v>05.05.2011</c:v>
                </c:pt>
                <c:pt idx="172">
                  <c:v>06.05.2011</c:v>
                </c:pt>
                <c:pt idx="173">
                  <c:v>07.05.2011</c:v>
                </c:pt>
                <c:pt idx="174">
                  <c:v>08.05.2011</c:v>
                </c:pt>
                <c:pt idx="175">
                  <c:v>09.05.2011</c:v>
                </c:pt>
                <c:pt idx="176">
                  <c:v>10.05.2011</c:v>
                </c:pt>
                <c:pt idx="177">
                  <c:v>11.05.2011</c:v>
                </c:pt>
                <c:pt idx="178">
                  <c:v>12.05.2011</c:v>
                </c:pt>
                <c:pt idx="179">
                  <c:v>13.05.2011</c:v>
                </c:pt>
                <c:pt idx="180">
                  <c:v>14.05.2011</c:v>
                </c:pt>
                <c:pt idx="181">
                  <c:v>15.05.2011</c:v>
                </c:pt>
                <c:pt idx="182">
                  <c:v>16.05.2011</c:v>
                </c:pt>
                <c:pt idx="183">
                  <c:v>17.05.2011</c:v>
                </c:pt>
                <c:pt idx="184">
                  <c:v>18.05.2011</c:v>
                </c:pt>
                <c:pt idx="185">
                  <c:v>19.05.2011</c:v>
                </c:pt>
                <c:pt idx="186">
                  <c:v>20.05.2011</c:v>
                </c:pt>
                <c:pt idx="187">
                  <c:v>21.05.2011</c:v>
                </c:pt>
                <c:pt idx="188">
                  <c:v>22.05.2011</c:v>
                </c:pt>
                <c:pt idx="189">
                  <c:v>23.05.2011</c:v>
                </c:pt>
                <c:pt idx="190">
                  <c:v>24.05.2011</c:v>
                </c:pt>
                <c:pt idx="191">
                  <c:v>25.05.2011</c:v>
                </c:pt>
                <c:pt idx="192">
                  <c:v>26.05.2011</c:v>
                </c:pt>
                <c:pt idx="193">
                  <c:v>27.05.2011</c:v>
                </c:pt>
                <c:pt idx="194">
                  <c:v>28.05.2011</c:v>
                </c:pt>
                <c:pt idx="195">
                  <c:v>29.05.2011</c:v>
                </c:pt>
                <c:pt idx="196">
                  <c:v>30.05.2011</c:v>
                </c:pt>
                <c:pt idx="197">
                  <c:v>31.05.2011</c:v>
                </c:pt>
                <c:pt idx="198">
                  <c:v>01.06.2011</c:v>
                </c:pt>
                <c:pt idx="199">
                  <c:v>02.06.2011</c:v>
                </c:pt>
                <c:pt idx="200">
                  <c:v>03.06.2011</c:v>
                </c:pt>
                <c:pt idx="201">
                  <c:v>04.06.2011</c:v>
                </c:pt>
                <c:pt idx="202">
                  <c:v>05.06.2011</c:v>
                </c:pt>
                <c:pt idx="203">
                  <c:v>06.06.2011</c:v>
                </c:pt>
                <c:pt idx="204">
                  <c:v>07.06.2011</c:v>
                </c:pt>
                <c:pt idx="205">
                  <c:v>08.06.2011</c:v>
                </c:pt>
                <c:pt idx="206">
                  <c:v>09.06.2011</c:v>
                </c:pt>
                <c:pt idx="207">
                  <c:v>10.06.2011</c:v>
                </c:pt>
                <c:pt idx="208">
                  <c:v>11.06.2011</c:v>
                </c:pt>
                <c:pt idx="209">
                  <c:v>12.06.2011</c:v>
                </c:pt>
                <c:pt idx="210">
                  <c:v>13.06.2011</c:v>
                </c:pt>
                <c:pt idx="211">
                  <c:v>14.06.2011</c:v>
                </c:pt>
                <c:pt idx="212">
                  <c:v>15.06.2011</c:v>
                </c:pt>
                <c:pt idx="213">
                  <c:v>16.06.2011</c:v>
                </c:pt>
                <c:pt idx="214">
                  <c:v>17.06.2011</c:v>
                </c:pt>
                <c:pt idx="215">
                  <c:v>18.06.2011</c:v>
                </c:pt>
                <c:pt idx="216">
                  <c:v>19.06.2011</c:v>
                </c:pt>
                <c:pt idx="217">
                  <c:v>20.06.2011</c:v>
                </c:pt>
                <c:pt idx="218">
                  <c:v>21.06.2011</c:v>
                </c:pt>
                <c:pt idx="219">
                  <c:v>22.06.2011</c:v>
                </c:pt>
                <c:pt idx="220">
                  <c:v>23.06.2011</c:v>
                </c:pt>
                <c:pt idx="221">
                  <c:v>24.06.2011</c:v>
                </c:pt>
                <c:pt idx="222">
                  <c:v>25.06.2011</c:v>
                </c:pt>
                <c:pt idx="223">
                  <c:v>26.06.2011</c:v>
                </c:pt>
                <c:pt idx="224">
                  <c:v>27.06.2011</c:v>
                </c:pt>
                <c:pt idx="225">
                  <c:v>28.06.2011</c:v>
                </c:pt>
                <c:pt idx="226">
                  <c:v>29.06.2011</c:v>
                </c:pt>
                <c:pt idx="227">
                  <c:v>30.06.2011</c:v>
                </c:pt>
                <c:pt idx="228">
                  <c:v>01.07.2011</c:v>
                </c:pt>
                <c:pt idx="229">
                  <c:v>02.07.2011</c:v>
                </c:pt>
                <c:pt idx="230">
                  <c:v>03.07.2011</c:v>
                </c:pt>
                <c:pt idx="231">
                  <c:v>04.07.2011</c:v>
                </c:pt>
                <c:pt idx="232">
                  <c:v>05.07.2011</c:v>
                </c:pt>
                <c:pt idx="233">
                  <c:v>06.07.2011</c:v>
                </c:pt>
                <c:pt idx="234">
                  <c:v>07.07.2011</c:v>
                </c:pt>
                <c:pt idx="235">
                  <c:v>08.07.2011</c:v>
                </c:pt>
                <c:pt idx="236">
                  <c:v>09.07.2011</c:v>
                </c:pt>
                <c:pt idx="237">
                  <c:v>10.07.2011</c:v>
                </c:pt>
                <c:pt idx="238">
                  <c:v>11.07.2011</c:v>
                </c:pt>
                <c:pt idx="239">
                  <c:v>12.07.2011</c:v>
                </c:pt>
                <c:pt idx="240">
                  <c:v>13.07.2011</c:v>
                </c:pt>
                <c:pt idx="241">
                  <c:v>14.07.2011</c:v>
                </c:pt>
                <c:pt idx="242">
                  <c:v>15.07.2011</c:v>
                </c:pt>
                <c:pt idx="243">
                  <c:v>16.07.2011</c:v>
                </c:pt>
                <c:pt idx="244">
                  <c:v>17.07.2011</c:v>
                </c:pt>
                <c:pt idx="245">
                  <c:v>18.07.2011</c:v>
                </c:pt>
                <c:pt idx="246">
                  <c:v>19.07.2011</c:v>
                </c:pt>
                <c:pt idx="247">
                  <c:v>20.07.2011</c:v>
                </c:pt>
                <c:pt idx="248">
                  <c:v>21.07.2011</c:v>
                </c:pt>
                <c:pt idx="249">
                  <c:v>22.07.2011</c:v>
                </c:pt>
              </c:strCache>
            </c:strRef>
          </c:cat>
          <c:val>
            <c:numRef>
              <c:f>Tabelle2!$M$3:$M$252</c:f>
              <c:numCache>
                <c:formatCode>General</c:formatCode>
                <c:ptCount val="250"/>
                <c:pt idx="0">
                  <c:v>900</c:v>
                </c:pt>
                <c:pt idx="1">
                  <c:v>900</c:v>
                </c:pt>
                <c:pt idx="2">
                  <c:v>323</c:v>
                </c:pt>
                <c:pt idx="3">
                  <c:v>586</c:v>
                </c:pt>
                <c:pt idx="4">
                  <c:v>586</c:v>
                </c:pt>
                <c:pt idx="5">
                  <c:v>772</c:v>
                </c:pt>
                <c:pt idx="6">
                  <c:v>239</c:v>
                </c:pt>
                <c:pt idx="7" formatCode="#,##0">
                  <c:v>1025</c:v>
                </c:pt>
                <c:pt idx="8">
                  <c:v>213</c:v>
                </c:pt>
                <c:pt idx="9">
                  <c:v>916</c:v>
                </c:pt>
                <c:pt idx="10">
                  <c:v>916</c:v>
                </c:pt>
                <c:pt idx="11" formatCode="#,##0">
                  <c:v>1053</c:v>
                </c:pt>
                <c:pt idx="12">
                  <c:v>588</c:v>
                </c:pt>
                <c:pt idx="13">
                  <c:v>538</c:v>
                </c:pt>
                <c:pt idx="14">
                  <c:v>538</c:v>
                </c:pt>
                <c:pt idx="15">
                  <c:v>538</c:v>
                </c:pt>
                <c:pt idx="16">
                  <c:v>188</c:v>
                </c:pt>
                <c:pt idx="17">
                  <c:v>188</c:v>
                </c:pt>
                <c:pt idx="18" formatCode="#,##0">
                  <c:v>1141</c:v>
                </c:pt>
                <c:pt idx="19">
                  <c:v>-271</c:v>
                </c:pt>
                <c:pt idx="20">
                  <c:v>728</c:v>
                </c:pt>
                <c:pt idx="21">
                  <c:v>-49</c:v>
                </c:pt>
                <c:pt idx="22">
                  <c:v>273</c:v>
                </c:pt>
                <c:pt idx="23" formatCode="#,##0">
                  <c:v>1277</c:v>
                </c:pt>
                <c:pt idx="24">
                  <c:v>562</c:v>
                </c:pt>
                <c:pt idx="25">
                  <c:v>871</c:v>
                </c:pt>
                <c:pt idx="26">
                  <c:v>212</c:v>
                </c:pt>
                <c:pt idx="27">
                  <c:v>367</c:v>
                </c:pt>
                <c:pt idx="28">
                  <c:v>367</c:v>
                </c:pt>
                <c:pt idx="29">
                  <c:v>708</c:v>
                </c:pt>
                <c:pt idx="30">
                  <c:v>935</c:v>
                </c:pt>
                <c:pt idx="31">
                  <c:v>197</c:v>
                </c:pt>
                <c:pt idx="32">
                  <c:v>525</c:v>
                </c:pt>
                <c:pt idx="33">
                  <c:v>525</c:v>
                </c:pt>
                <c:pt idx="34">
                  <c:v>767</c:v>
                </c:pt>
                <c:pt idx="35">
                  <c:v>-2</c:v>
                </c:pt>
                <c:pt idx="36">
                  <c:v>399</c:v>
                </c:pt>
                <c:pt idx="37">
                  <c:v>742</c:v>
                </c:pt>
                <c:pt idx="38">
                  <c:v>742</c:v>
                </c:pt>
                <c:pt idx="39">
                  <c:v>933</c:v>
                </c:pt>
                <c:pt idx="40">
                  <c:v>228</c:v>
                </c:pt>
                <c:pt idx="41">
                  <c:v>587</c:v>
                </c:pt>
                <c:pt idx="42">
                  <c:v>770</c:v>
                </c:pt>
                <c:pt idx="43">
                  <c:v>770</c:v>
                </c:pt>
                <c:pt idx="44">
                  <c:v>616</c:v>
                </c:pt>
                <c:pt idx="45">
                  <c:v>616</c:v>
                </c:pt>
                <c:pt idx="46">
                  <c:v>874</c:v>
                </c:pt>
                <c:pt idx="47">
                  <c:v>258</c:v>
                </c:pt>
                <c:pt idx="48">
                  <c:v>566</c:v>
                </c:pt>
                <c:pt idx="49">
                  <c:v>665</c:v>
                </c:pt>
                <c:pt idx="50">
                  <c:v>665</c:v>
                </c:pt>
                <c:pt idx="51">
                  <c:v>961</c:v>
                </c:pt>
                <c:pt idx="52">
                  <c:v>399</c:v>
                </c:pt>
                <c:pt idx="53" formatCode="#,##0">
                  <c:v>1131</c:v>
                </c:pt>
                <c:pt idx="54">
                  <c:v>127</c:v>
                </c:pt>
                <c:pt idx="55">
                  <c:v>837</c:v>
                </c:pt>
                <c:pt idx="56">
                  <c:v>837</c:v>
                </c:pt>
                <c:pt idx="57" formatCode="#,##0">
                  <c:v>1009</c:v>
                </c:pt>
                <c:pt idx="58">
                  <c:v>482</c:v>
                </c:pt>
                <c:pt idx="59" formatCode="#,##0">
                  <c:v>1200</c:v>
                </c:pt>
                <c:pt idx="60">
                  <c:v>733</c:v>
                </c:pt>
                <c:pt idx="61">
                  <c:v>460</c:v>
                </c:pt>
                <c:pt idx="62">
                  <c:v>623</c:v>
                </c:pt>
                <c:pt idx="63">
                  <c:v>623</c:v>
                </c:pt>
                <c:pt idx="64">
                  <c:v>947</c:v>
                </c:pt>
                <c:pt idx="65">
                  <c:v>639</c:v>
                </c:pt>
                <c:pt idx="66">
                  <c:v>792</c:v>
                </c:pt>
                <c:pt idx="67">
                  <c:v>425</c:v>
                </c:pt>
                <c:pt idx="68">
                  <c:v>841</c:v>
                </c:pt>
                <c:pt idx="69">
                  <c:v>771</c:v>
                </c:pt>
                <c:pt idx="70">
                  <c:v>771</c:v>
                </c:pt>
                <c:pt idx="71">
                  <c:v>450</c:v>
                </c:pt>
                <c:pt idx="72">
                  <c:v>606</c:v>
                </c:pt>
                <c:pt idx="73">
                  <c:v>606</c:v>
                </c:pt>
                <c:pt idx="74" formatCode="#,##0">
                  <c:v>1257</c:v>
                </c:pt>
                <c:pt idx="75">
                  <c:v>899</c:v>
                </c:pt>
                <c:pt idx="76">
                  <c:v>423</c:v>
                </c:pt>
                <c:pt idx="77" formatCode="#,##0">
                  <c:v>1046</c:v>
                </c:pt>
                <c:pt idx="78" formatCode="#,##0">
                  <c:v>1046</c:v>
                </c:pt>
                <c:pt idx="79">
                  <c:v>749</c:v>
                </c:pt>
                <c:pt idx="80">
                  <c:v>870</c:v>
                </c:pt>
                <c:pt idx="81">
                  <c:v>870</c:v>
                </c:pt>
                <c:pt idx="82">
                  <c:v>522</c:v>
                </c:pt>
                <c:pt idx="83" formatCode="#,##0">
                  <c:v>1077</c:v>
                </c:pt>
                <c:pt idx="84">
                  <c:v>500</c:v>
                </c:pt>
                <c:pt idx="85">
                  <c:v>769</c:v>
                </c:pt>
                <c:pt idx="86">
                  <c:v>769</c:v>
                </c:pt>
                <c:pt idx="87">
                  <c:v>883</c:v>
                </c:pt>
                <c:pt idx="88">
                  <c:v>883</c:v>
                </c:pt>
                <c:pt idx="89">
                  <c:v>337</c:v>
                </c:pt>
                <c:pt idx="90">
                  <c:v>535</c:v>
                </c:pt>
                <c:pt idx="91">
                  <c:v>535</c:v>
                </c:pt>
                <c:pt idx="92">
                  <c:v>845</c:v>
                </c:pt>
                <c:pt idx="93">
                  <c:v>144</c:v>
                </c:pt>
                <c:pt idx="94" formatCode="#,##0">
                  <c:v>1061</c:v>
                </c:pt>
                <c:pt idx="95">
                  <c:v>433</c:v>
                </c:pt>
                <c:pt idx="96">
                  <c:v>661</c:v>
                </c:pt>
                <c:pt idx="97">
                  <c:v>661</c:v>
                </c:pt>
                <c:pt idx="98">
                  <c:v>181</c:v>
                </c:pt>
                <c:pt idx="99">
                  <c:v>181</c:v>
                </c:pt>
                <c:pt idx="100" formatCode="#,##0">
                  <c:v>1215</c:v>
                </c:pt>
                <c:pt idx="101">
                  <c:v>-180</c:v>
                </c:pt>
                <c:pt idx="102">
                  <c:v>811</c:v>
                </c:pt>
                <c:pt idx="103">
                  <c:v>205</c:v>
                </c:pt>
                <c:pt idx="104">
                  <c:v>334</c:v>
                </c:pt>
                <c:pt idx="105">
                  <c:v>716</c:v>
                </c:pt>
                <c:pt idx="106">
                  <c:v>716</c:v>
                </c:pt>
                <c:pt idx="107" formatCode="#,##0">
                  <c:v>1038</c:v>
                </c:pt>
                <c:pt idx="108">
                  <c:v>402</c:v>
                </c:pt>
                <c:pt idx="109">
                  <c:v>751</c:v>
                </c:pt>
                <c:pt idx="110">
                  <c:v>71</c:v>
                </c:pt>
                <c:pt idx="111">
                  <c:v>380</c:v>
                </c:pt>
                <c:pt idx="112">
                  <c:v>736</c:v>
                </c:pt>
                <c:pt idx="113">
                  <c:v>52</c:v>
                </c:pt>
                <c:pt idx="114" formatCode="#,##0">
                  <c:v>1073</c:v>
                </c:pt>
                <c:pt idx="115">
                  <c:v>475</c:v>
                </c:pt>
                <c:pt idx="116">
                  <c:v>696</c:v>
                </c:pt>
                <c:pt idx="117" formatCode="#,##0">
                  <c:v>1070</c:v>
                </c:pt>
                <c:pt idx="118">
                  <c:v>369</c:v>
                </c:pt>
                <c:pt idx="119">
                  <c:v>642</c:v>
                </c:pt>
                <c:pt idx="120">
                  <c:v>642</c:v>
                </c:pt>
                <c:pt idx="121">
                  <c:v>442</c:v>
                </c:pt>
                <c:pt idx="122" formatCode="#,##0">
                  <c:v>1316</c:v>
                </c:pt>
                <c:pt idx="123">
                  <c:v>671</c:v>
                </c:pt>
                <c:pt idx="124" formatCode="#,##0">
                  <c:v>1017</c:v>
                </c:pt>
                <c:pt idx="125">
                  <c:v>446</c:v>
                </c:pt>
                <c:pt idx="126">
                  <c:v>680</c:v>
                </c:pt>
                <c:pt idx="127">
                  <c:v>680</c:v>
                </c:pt>
                <c:pt idx="128">
                  <c:v>962</c:v>
                </c:pt>
                <c:pt idx="129">
                  <c:v>479</c:v>
                </c:pt>
                <c:pt idx="130">
                  <c:v>657</c:v>
                </c:pt>
                <c:pt idx="131">
                  <c:v>173</c:v>
                </c:pt>
                <c:pt idx="132">
                  <c:v>422</c:v>
                </c:pt>
                <c:pt idx="133" formatCode="#,##0">
                  <c:v>1112</c:v>
                </c:pt>
                <c:pt idx="134" formatCode="#,##0">
                  <c:v>1112</c:v>
                </c:pt>
                <c:pt idx="135">
                  <c:v>160</c:v>
                </c:pt>
                <c:pt idx="136">
                  <c:v>835</c:v>
                </c:pt>
                <c:pt idx="137" formatCode="#,##0">
                  <c:v>1032</c:v>
                </c:pt>
                <c:pt idx="138">
                  <c:v>632</c:v>
                </c:pt>
                <c:pt idx="139">
                  <c:v>632</c:v>
                </c:pt>
                <c:pt idx="140">
                  <c:v>506</c:v>
                </c:pt>
                <c:pt idx="141">
                  <c:v>506</c:v>
                </c:pt>
                <c:pt idx="142">
                  <c:v>865</c:v>
                </c:pt>
                <c:pt idx="143">
                  <c:v>580</c:v>
                </c:pt>
                <c:pt idx="144">
                  <c:v>988</c:v>
                </c:pt>
                <c:pt idx="145">
                  <c:v>576</c:v>
                </c:pt>
                <c:pt idx="146">
                  <c:v>788</c:v>
                </c:pt>
                <c:pt idx="147">
                  <c:v>788</c:v>
                </c:pt>
                <c:pt idx="148">
                  <c:v>788</c:v>
                </c:pt>
                <c:pt idx="149">
                  <c:v>909</c:v>
                </c:pt>
                <c:pt idx="150">
                  <c:v>639</c:v>
                </c:pt>
                <c:pt idx="151" formatCode="#,##0">
                  <c:v>1028</c:v>
                </c:pt>
                <c:pt idx="152">
                  <c:v>503</c:v>
                </c:pt>
                <c:pt idx="153" formatCode="#,##0">
                  <c:v>1168</c:v>
                </c:pt>
                <c:pt idx="154">
                  <c:v>740</c:v>
                </c:pt>
                <c:pt idx="155">
                  <c:v>740</c:v>
                </c:pt>
                <c:pt idx="156">
                  <c:v>572</c:v>
                </c:pt>
                <c:pt idx="157">
                  <c:v>688</c:v>
                </c:pt>
                <c:pt idx="158">
                  <c:v>688</c:v>
                </c:pt>
                <c:pt idx="159" formatCode="#,##0">
                  <c:v>1372</c:v>
                </c:pt>
                <c:pt idx="160" formatCode="#,##0">
                  <c:v>1048</c:v>
                </c:pt>
                <c:pt idx="161">
                  <c:v>507</c:v>
                </c:pt>
                <c:pt idx="162" formatCode="#,##0">
                  <c:v>1167</c:v>
                </c:pt>
                <c:pt idx="163">
                  <c:v>713</c:v>
                </c:pt>
                <c:pt idx="164">
                  <c:v>842</c:v>
                </c:pt>
                <c:pt idx="165">
                  <c:v>842</c:v>
                </c:pt>
                <c:pt idx="166">
                  <c:v>842</c:v>
                </c:pt>
                <c:pt idx="167" formatCode="#,##0">
                  <c:v>1156</c:v>
                </c:pt>
                <c:pt idx="168">
                  <c:v>525</c:v>
                </c:pt>
                <c:pt idx="169" formatCode="#,##0">
                  <c:v>1323</c:v>
                </c:pt>
                <c:pt idx="170">
                  <c:v>750</c:v>
                </c:pt>
                <c:pt idx="171">
                  <c:v>65</c:v>
                </c:pt>
                <c:pt idx="172">
                  <c:v>966</c:v>
                </c:pt>
                <c:pt idx="173">
                  <c:v>-367</c:v>
                </c:pt>
                <c:pt idx="174">
                  <c:v>576</c:v>
                </c:pt>
                <c:pt idx="175">
                  <c:v>576</c:v>
                </c:pt>
                <c:pt idx="176">
                  <c:v>184</c:v>
                </c:pt>
                <c:pt idx="177">
                  <c:v>184</c:v>
                </c:pt>
                <c:pt idx="178" formatCode="#,##0">
                  <c:v>1134</c:v>
                </c:pt>
                <c:pt idx="179">
                  <c:v>-316</c:v>
                </c:pt>
                <c:pt idx="180">
                  <c:v>710</c:v>
                </c:pt>
                <c:pt idx="181">
                  <c:v>939</c:v>
                </c:pt>
                <c:pt idx="182">
                  <c:v>163</c:v>
                </c:pt>
                <c:pt idx="183">
                  <c:v>602</c:v>
                </c:pt>
                <c:pt idx="184">
                  <c:v>602</c:v>
                </c:pt>
                <c:pt idx="185">
                  <c:v>241</c:v>
                </c:pt>
                <c:pt idx="186">
                  <c:v>241</c:v>
                </c:pt>
                <c:pt idx="187">
                  <c:v>534</c:v>
                </c:pt>
                <c:pt idx="188">
                  <c:v>745</c:v>
                </c:pt>
                <c:pt idx="189">
                  <c:v>745</c:v>
                </c:pt>
                <c:pt idx="190">
                  <c:v>385</c:v>
                </c:pt>
                <c:pt idx="191">
                  <c:v>385</c:v>
                </c:pt>
                <c:pt idx="192">
                  <c:v>708</c:v>
                </c:pt>
                <c:pt idx="193" formatCode="#,##0">
                  <c:v>1011</c:v>
                </c:pt>
                <c:pt idx="194" formatCode="#,##0">
                  <c:v>1011</c:v>
                </c:pt>
                <c:pt idx="195">
                  <c:v>639</c:v>
                </c:pt>
                <c:pt idx="196">
                  <c:v>639</c:v>
                </c:pt>
                <c:pt idx="197">
                  <c:v>846</c:v>
                </c:pt>
                <c:pt idx="198">
                  <c:v>215</c:v>
                </c:pt>
                <c:pt idx="199">
                  <c:v>468</c:v>
                </c:pt>
                <c:pt idx="200">
                  <c:v>742</c:v>
                </c:pt>
                <c:pt idx="201">
                  <c:v>55</c:v>
                </c:pt>
                <c:pt idx="202">
                  <c:v>393</c:v>
                </c:pt>
                <c:pt idx="203">
                  <c:v>393</c:v>
                </c:pt>
                <c:pt idx="204">
                  <c:v>659</c:v>
                </c:pt>
                <c:pt idx="205">
                  <c:v>943</c:v>
                </c:pt>
                <c:pt idx="206">
                  <c:v>307</c:v>
                </c:pt>
                <c:pt idx="207" formatCode="#,##0">
                  <c:v>1138</c:v>
                </c:pt>
                <c:pt idx="208">
                  <c:v>649</c:v>
                </c:pt>
                <c:pt idx="209">
                  <c:v>836</c:v>
                </c:pt>
                <c:pt idx="210">
                  <c:v>391</c:v>
                </c:pt>
                <c:pt idx="211">
                  <c:v>562</c:v>
                </c:pt>
                <c:pt idx="212">
                  <c:v>562</c:v>
                </c:pt>
                <c:pt idx="213">
                  <c:v>784</c:v>
                </c:pt>
                <c:pt idx="214">
                  <c:v>290</c:v>
                </c:pt>
                <c:pt idx="215">
                  <c:v>959</c:v>
                </c:pt>
                <c:pt idx="216">
                  <c:v>559</c:v>
                </c:pt>
                <c:pt idx="217">
                  <c:v>751</c:v>
                </c:pt>
                <c:pt idx="218">
                  <c:v>751</c:v>
                </c:pt>
                <c:pt idx="219" formatCode="#,##0">
                  <c:v>1198</c:v>
                </c:pt>
                <c:pt idx="220">
                  <c:v>467</c:v>
                </c:pt>
                <c:pt idx="221">
                  <c:v>999</c:v>
                </c:pt>
                <c:pt idx="222">
                  <c:v>999</c:v>
                </c:pt>
                <c:pt idx="223">
                  <c:v>422</c:v>
                </c:pt>
                <c:pt idx="224">
                  <c:v>738</c:v>
                </c:pt>
                <c:pt idx="225">
                  <c:v>738</c:v>
                </c:pt>
                <c:pt idx="226" formatCode="#,##0">
                  <c:v>1084</c:v>
                </c:pt>
                <c:pt idx="227">
                  <c:v>857</c:v>
                </c:pt>
                <c:pt idx="228">
                  <c:v>603</c:v>
                </c:pt>
                <c:pt idx="229">
                  <c:v>776</c:v>
                </c:pt>
                <c:pt idx="230" formatCode="#,##0">
                  <c:v>1124</c:v>
                </c:pt>
                <c:pt idx="231">
                  <c:v>776</c:v>
                </c:pt>
                <c:pt idx="232" formatCode="#,##0">
                  <c:v>1208</c:v>
                </c:pt>
                <c:pt idx="233">
                  <c:v>627</c:v>
                </c:pt>
                <c:pt idx="234">
                  <c:v>627</c:v>
                </c:pt>
                <c:pt idx="235" formatCode="#,##0">
                  <c:v>1214</c:v>
                </c:pt>
                <c:pt idx="236" formatCode="#,##0">
                  <c:v>1214</c:v>
                </c:pt>
                <c:pt idx="237">
                  <c:v>659</c:v>
                </c:pt>
                <c:pt idx="238">
                  <c:v>272</c:v>
                </c:pt>
                <c:pt idx="239">
                  <c:v>957</c:v>
                </c:pt>
                <c:pt idx="240">
                  <c:v>957</c:v>
                </c:pt>
                <c:pt idx="241" formatCode="#,##0">
                  <c:v>1149</c:v>
                </c:pt>
                <c:pt idx="242">
                  <c:v>719</c:v>
                </c:pt>
                <c:pt idx="243" formatCode="#,##0">
                  <c:v>1417</c:v>
                </c:pt>
                <c:pt idx="244">
                  <c:v>243</c:v>
                </c:pt>
                <c:pt idx="245">
                  <c:v>243</c:v>
                </c:pt>
                <c:pt idx="246" formatCode="#,##0">
                  <c:v>1080</c:v>
                </c:pt>
                <c:pt idx="247">
                  <c:v>441</c:v>
                </c:pt>
                <c:pt idx="248">
                  <c:v>698</c:v>
                </c:pt>
                <c:pt idx="249">
                  <c:v>698</c:v>
                </c:pt>
              </c:numCache>
            </c:numRef>
          </c:val>
        </c:ser>
        <c:marker val="1"/>
        <c:axId val="73811072"/>
        <c:axId val="73812608"/>
      </c:lineChart>
      <c:catAx>
        <c:axId val="73811072"/>
        <c:scaling>
          <c:orientation val="minMax"/>
        </c:scaling>
        <c:axPos val="b"/>
        <c:numFmt formatCode="General" sourceLinked="1"/>
        <c:tickLblPos val="nextTo"/>
        <c:crossAx val="73812608"/>
        <c:crosses val="autoZero"/>
        <c:auto val="1"/>
        <c:lblAlgn val="ctr"/>
        <c:lblOffset val="100"/>
      </c:catAx>
      <c:valAx>
        <c:axId val="73812608"/>
        <c:scaling>
          <c:orientation val="minMax"/>
        </c:scaling>
        <c:axPos val="l"/>
        <c:majorGridlines/>
        <c:numFmt formatCode="General" sourceLinked="1"/>
        <c:tickLblPos val="nextTo"/>
        <c:crossAx val="73811072"/>
        <c:crosses val="autoZero"/>
        <c:crossBetween val="between"/>
      </c:valAx>
    </c:plotArea>
    <c:legend>
      <c:legendPos val="b"/>
      <c:txPr>
        <a:bodyPr/>
        <a:lstStyle/>
        <a:p>
          <a:pPr>
            <a:defRPr sz="1400">
              <a:latin typeface="Arial Black" pitchFamily="34" charset="0"/>
            </a:defRPr>
          </a:pPr>
          <a:endParaRPr lang="de-DE"/>
        </a:p>
      </c:txPr>
    </c:legend>
    <c:plotVisOnly val="1"/>
    <c:dispBlanksAs val="gap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de-AT"/>
  <c:chart>
    <c:plotArea>
      <c:layout/>
      <c:lineChart>
        <c:grouping val="standard"/>
        <c:ser>
          <c:idx val="0"/>
          <c:order val="0"/>
          <c:tx>
            <c:strRef>
              <c:f>Tabelle2!$B$2</c:f>
              <c:strCache>
                <c:ptCount val="1"/>
                <c:pt idx="0">
                  <c:v>Produktion [UNDIM./Tag] S1</c:v>
                </c:pt>
              </c:strCache>
            </c:strRef>
          </c:tx>
          <c:marker>
            <c:symbol val="none"/>
          </c:marker>
          <c:cat>
            <c:strRef>
              <c:f>Tabelle2!$A$3:$A$252</c:f>
              <c:strCache>
                <c:ptCount val="250"/>
                <c:pt idx="0">
                  <c:v>15.11.2010</c:v>
                </c:pt>
                <c:pt idx="1">
                  <c:v>16.11.2010</c:v>
                </c:pt>
                <c:pt idx="2">
                  <c:v>17.11.2010</c:v>
                </c:pt>
                <c:pt idx="3">
                  <c:v>18.11.2010</c:v>
                </c:pt>
                <c:pt idx="4">
                  <c:v>19.11.2010</c:v>
                </c:pt>
                <c:pt idx="5">
                  <c:v>20.11.2010</c:v>
                </c:pt>
                <c:pt idx="6">
                  <c:v>21.11.2010</c:v>
                </c:pt>
                <c:pt idx="7">
                  <c:v>22.11.2010</c:v>
                </c:pt>
                <c:pt idx="8">
                  <c:v>23.11.2010</c:v>
                </c:pt>
                <c:pt idx="9">
                  <c:v>24.11.2010</c:v>
                </c:pt>
                <c:pt idx="10">
                  <c:v>25.11.2010</c:v>
                </c:pt>
                <c:pt idx="11">
                  <c:v>26.11.2010</c:v>
                </c:pt>
                <c:pt idx="12">
                  <c:v>27.11.2010</c:v>
                </c:pt>
                <c:pt idx="13">
                  <c:v>28.11.2010</c:v>
                </c:pt>
                <c:pt idx="14">
                  <c:v>29.11.2010</c:v>
                </c:pt>
                <c:pt idx="15">
                  <c:v>30.11.2010</c:v>
                </c:pt>
                <c:pt idx="16">
                  <c:v>01.12.2010</c:v>
                </c:pt>
                <c:pt idx="17">
                  <c:v>02.12.2010</c:v>
                </c:pt>
                <c:pt idx="18">
                  <c:v>03.12.2010</c:v>
                </c:pt>
                <c:pt idx="19">
                  <c:v>04.12.2010</c:v>
                </c:pt>
                <c:pt idx="20">
                  <c:v>05.12.2010</c:v>
                </c:pt>
                <c:pt idx="21">
                  <c:v>06.12.2010</c:v>
                </c:pt>
                <c:pt idx="22">
                  <c:v>07.12.2010</c:v>
                </c:pt>
                <c:pt idx="23">
                  <c:v>08.12.2010</c:v>
                </c:pt>
                <c:pt idx="24">
                  <c:v>09.12.2010</c:v>
                </c:pt>
                <c:pt idx="25">
                  <c:v>10.12.2010</c:v>
                </c:pt>
                <c:pt idx="26">
                  <c:v>11.12.2010</c:v>
                </c:pt>
                <c:pt idx="27">
                  <c:v>12.12.2010</c:v>
                </c:pt>
                <c:pt idx="28">
                  <c:v>13.12.2010</c:v>
                </c:pt>
                <c:pt idx="29">
                  <c:v>14.12.2010</c:v>
                </c:pt>
                <c:pt idx="30">
                  <c:v>15.12.2010</c:v>
                </c:pt>
                <c:pt idx="31">
                  <c:v>16.12.2010</c:v>
                </c:pt>
                <c:pt idx="32">
                  <c:v>17.12.2010</c:v>
                </c:pt>
                <c:pt idx="33">
                  <c:v>18.12.2010</c:v>
                </c:pt>
                <c:pt idx="34">
                  <c:v>19.12.2010</c:v>
                </c:pt>
                <c:pt idx="35">
                  <c:v>20.12.2010</c:v>
                </c:pt>
                <c:pt idx="36">
                  <c:v>21.12.2010</c:v>
                </c:pt>
                <c:pt idx="37">
                  <c:v>22.12.2010</c:v>
                </c:pt>
                <c:pt idx="38">
                  <c:v>23.12.2010</c:v>
                </c:pt>
                <c:pt idx="39">
                  <c:v>24.12.2010</c:v>
                </c:pt>
                <c:pt idx="40">
                  <c:v>25.12.2010</c:v>
                </c:pt>
                <c:pt idx="41">
                  <c:v>26.12.2010</c:v>
                </c:pt>
                <c:pt idx="42">
                  <c:v>27.12.2010</c:v>
                </c:pt>
                <c:pt idx="43">
                  <c:v>28.12.2010</c:v>
                </c:pt>
                <c:pt idx="44">
                  <c:v>29.12.2010</c:v>
                </c:pt>
                <c:pt idx="45">
                  <c:v>30.12.2010</c:v>
                </c:pt>
                <c:pt idx="46">
                  <c:v>31.12.2010</c:v>
                </c:pt>
                <c:pt idx="47">
                  <c:v>01.01.2011</c:v>
                </c:pt>
                <c:pt idx="48">
                  <c:v>02.01.2011</c:v>
                </c:pt>
                <c:pt idx="49">
                  <c:v>03.01.2011</c:v>
                </c:pt>
                <c:pt idx="50">
                  <c:v>04.01.2011</c:v>
                </c:pt>
                <c:pt idx="51">
                  <c:v>05.01.2011</c:v>
                </c:pt>
                <c:pt idx="52">
                  <c:v>06.01.2011</c:v>
                </c:pt>
                <c:pt idx="53">
                  <c:v>07.01.2011</c:v>
                </c:pt>
                <c:pt idx="54">
                  <c:v>08.01.2011</c:v>
                </c:pt>
                <c:pt idx="55">
                  <c:v>09.01.2011</c:v>
                </c:pt>
                <c:pt idx="56">
                  <c:v>10.01.2011</c:v>
                </c:pt>
                <c:pt idx="57">
                  <c:v>11.01.2011</c:v>
                </c:pt>
                <c:pt idx="58">
                  <c:v>12.01.2011</c:v>
                </c:pt>
                <c:pt idx="59">
                  <c:v>13.01.2011</c:v>
                </c:pt>
                <c:pt idx="60">
                  <c:v>14.01.2011</c:v>
                </c:pt>
                <c:pt idx="61">
                  <c:v>15.01.2011</c:v>
                </c:pt>
                <c:pt idx="62">
                  <c:v>16.01.2011</c:v>
                </c:pt>
                <c:pt idx="63">
                  <c:v>17.01.2011</c:v>
                </c:pt>
                <c:pt idx="64">
                  <c:v>18.01.2011</c:v>
                </c:pt>
                <c:pt idx="65">
                  <c:v>19.01.2011</c:v>
                </c:pt>
                <c:pt idx="66">
                  <c:v>20.01.2011</c:v>
                </c:pt>
                <c:pt idx="67">
                  <c:v>21.01.2011</c:v>
                </c:pt>
                <c:pt idx="68">
                  <c:v>22.01.2011</c:v>
                </c:pt>
                <c:pt idx="69">
                  <c:v>23.01.2011</c:v>
                </c:pt>
                <c:pt idx="70">
                  <c:v>24.01.2011</c:v>
                </c:pt>
                <c:pt idx="71">
                  <c:v>25.01.2011</c:v>
                </c:pt>
                <c:pt idx="72">
                  <c:v>26.01.2011</c:v>
                </c:pt>
                <c:pt idx="73">
                  <c:v>27.01.2011</c:v>
                </c:pt>
                <c:pt idx="74">
                  <c:v>28.01.2011</c:v>
                </c:pt>
                <c:pt idx="75">
                  <c:v>29.01.2011</c:v>
                </c:pt>
                <c:pt idx="76">
                  <c:v>30.01.2011</c:v>
                </c:pt>
                <c:pt idx="77">
                  <c:v>31.01.2011</c:v>
                </c:pt>
                <c:pt idx="78">
                  <c:v>01.02.2011</c:v>
                </c:pt>
                <c:pt idx="79">
                  <c:v>02.02.2011</c:v>
                </c:pt>
                <c:pt idx="80">
                  <c:v>03.02.2011</c:v>
                </c:pt>
                <c:pt idx="81">
                  <c:v>04.02.2011</c:v>
                </c:pt>
                <c:pt idx="82">
                  <c:v>05.02.2011</c:v>
                </c:pt>
                <c:pt idx="83">
                  <c:v>06.02.2011</c:v>
                </c:pt>
                <c:pt idx="84">
                  <c:v>07.02.2011</c:v>
                </c:pt>
                <c:pt idx="85">
                  <c:v>08.02.2011</c:v>
                </c:pt>
                <c:pt idx="86">
                  <c:v>09.02.2011</c:v>
                </c:pt>
                <c:pt idx="87">
                  <c:v>10.02.2011</c:v>
                </c:pt>
                <c:pt idx="88">
                  <c:v>11.02.2011</c:v>
                </c:pt>
                <c:pt idx="89">
                  <c:v>12.02.2011</c:v>
                </c:pt>
                <c:pt idx="90">
                  <c:v>13.02.2011</c:v>
                </c:pt>
                <c:pt idx="91">
                  <c:v>14.02.2011</c:v>
                </c:pt>
                <c:pt idx="92">
                  <c:v>15.02.2011</c:v>
                </c:pt>
                <c:pt idx="93">
                  <c:v>16.02.2011</c:v>
                </c:pt>
                <c:pt idx="94">
                  <c:v>17.02.2011</c:v>
                </c:pt>
                <c:pt idx="95">
                  <c:v>18.02.2011</c:v>
                </c:pt>
                <c:pt idx="96">
                  <c:v>19.02.2011</c:v>
                </c:pt>
                <c:pt idx="97">
                  <c:v>20.02.2011</c:v>
                </c:pt>
                <c:pt idx="98">
                  <c:v>21.02.2011</c:v>
                </c:pt>
                <c:pt idx="99">
                  <c:v>22.02.2011</c:v>
                </c:pt>
                <c:pt idx="100">
                  <c:v>23.02.2011</c:v>
                </c:pt>
                <c:pt idx="101">
                  <c:v>24.02.2011</c:v>
                </c:pt>
                <c:pt idx="102">
                  <c:v>25.02.2011</c:v>
                </c:pt>
                <c:pt idx="103">
                  <c:v>26.02.2011</c:v>
                </c:pt>
                <c:pt idx="104">
                  <c:v>27.02.2011</c:v>
                </c:pt>
                <c:pt idx="105">
                  <c:v>28.02.2011</c:v>
                </c:pt>
                <c:pt idx="106">
                  <c:v>01.03.2011</c:v>
                </c:pt>
                <c:pt idx="107">
                  <c:v>02.03.2011</c:v>
                </c:pt>
                <c:pt idx="108">
                  <c:v>03.03.2011</c:v>
                </c:pt>
                <c:pt idx="109">
                  <c:v>04.03.2011</c:v>
                </c:pt>
                <c:pt idx="110">
                  <c:v>05.03.2011</c:v>
                </c:pt>
                <c:pt idx="111">
                  <c:v>06.03.2011</c:v>
                </c:pt>
                <c:pt idx="112">
                  <c:v>07.03.2011</c:v>
                </c:pt>
                <c:pt idx="113">
                  <c:v>08.03.2011</c:v>
                </c:pt>
                <c:pt idx="114">
                  <c:v>09.03.2011</c:v>
                </c:pt>
                <c:pt idx="115">
                  <c:v>10.03.2011</c:v>
                </c:pt>
                <c:pt idx="116">
                  <c:v>11.03.2011</c:v>
                </c:pt>
                <c:pt idx="117">
                  <c:v>12.03.2011</c:v>
                </c:pt>
                <c:pt idx="118">
                  <c:v>13.03.2011</c:v>
                </c:pt>
                <c:pt idx="119">
                  <c:v>14.03.2011</c:v>
                </c:pt>
                <c:pt idx="120">
                  <c:v>15.03.2011</c:v>
                </c:pt>
                <c:pt idx="121">
                  <c:v>16.03.2011</c:v>
                </c:pt>
                <c:pt idx="122">
                  <c:v>17.03.2011</c:v>
                </c:pt>
                <c:pt idx="123">
                  <c:v>18.03.2011</c:v>
                </c:pt>
                <c:pt idx="124">
                  <c:v>19.03.2011</c:v>
                </c:pt>
                <c:pt idx="125">
                  <c:v>20.03.2011</c:v>
                </c:pt>
                <c:pt idx="126">
                  <c:v>21.03.2011</c:v>
                </c:pt>
                <c:pt idx="127">
                  <c:v>22.03.2011</c:v>
                </c:pt>
                <c:pt idx="128">
                  <c:v>23.03.2011</c:v>
                </c:pt>
                <c:pt idx="129">
                  <c:v>24.03.2011</c:v>
                </c:pt>
                <c:pt idx="130">
                  <c:v>25.03.2011</c:v>
                </c:pt>
                <c:pt idx="131">
                  <c:v>26.03.2011</c:v>
                </c:pt>
                <c:pt idx="132">
                  <c:v>27.03.2011</c:v>
                </c:pt>
                <c:pt idx="133">
                  <c:v>28.03.2011</c:v>
                </c:pt>
                <c:pt idx="134">
                  <c:v>29.03.2011</c:v>
                </c:pt>
                <c:pt idx="135">
                  <c:v>30.03.2011</c:v>
                </c:pt>
                <c:pt idx="136">
                  <c:v>31.03.2011</c:v>
                </c:pt>
                <c:pt idx="137">
                  <c:v>01.04.2011</c:v>
                </c:pt>
                <c:pt idx="138">
                  <c:v>02.04.2011</c:v>
                </c:pt>
                <c:pt idx="139">
                  <c:v>03.04.2011</c:v>
                </c:pt>
                <c:pt idx="140">
                  <c:v>04.04.2011</c:v>
                </c:pt>
                <c:pt idx="141">
                  <c:v>05.04.2011</c:v>
                </c:pt>
                <c:pt idx="142">
                  <c:v>06.04.2011</c:v>
                </c:pt>
                <c:pt idx="143">
                  <c:v>07.04.2011</c:v>
                </c:pt>
                <c:pt idx="144">
                  <c:v>08.04.2011</c:v>
                </c:pt>
                <c:pt idx="145">
                  <c:v>09.04.2011</c:v>
                </c:pt>
                <c:pt idx="146">
                  <c:v>10.04.2011</c:v>
                </c:pt>
                <c:pt idx="147">
                  <c:v>11.04.2011</c:v>
                </c:pt>
                <c:pt idx="148">
                  <c:v>12.04.2011</c:v>
                </c:pt>
                <c:pt idx="149">
                  <c:v>13.04.2011</c:v>
                </c:pt>
                <c:pt idx="150">
                  <c:v>14.04.2011</c:v>
                </c:pt>
                <c:pt idx="151">
                  <c:v>15.04.2011</c:v>
                </c:pt>
                <c:pt idx="152">
                  <c:v>16.04.2011</c:v>
                </c:pt>
                <c:pt idx="153">
                  <c:v>17.04.2011</c:v>
                </c:pt>
                <c:pt idx="154">
                  <c:v>18.04.2011</c:v>
                </c:pt>
                <c:pt idx="155">
                  <c:v>19.04.2011</c:v>
                </c:pt>
                <c:pt idx="156">
                  <c:v>20.04.2011</c:v>
                </c:pt>
                <c:pt idx="157">
                  <c:v>21.04.2011</c:v>
                </c:pt>
                <c:pt idx="158">
                  <c:v>22.04.2011</c:v>
                </c:pt>
                <c:pt idx="159">
                  <c:v>23.04.2011</c:v>
                </c:pt>
                <c:pt idx="160">
                  <c:v>24.04.2011</c:v>
                </c:pt>
                <c:pt idx="161">
                  <c:v>25.04.2011</c:v>
                </c:pt>
                <c:pt idx="162">
                  <c:v>26.04.2011</c:v>
                </c:pt>
                <c:pt idx="163">
                  <c:v>27.04.2011</c:v>
                </c:pt>
                <c:pt idx="164">
                  <c:v>28.04.2011</c:v>
                </c:pt>
                <c:pt idx="165">
                  <c:v>29.04.2011</c:v>
                </c:pt>
                <c:pt idx="166">
                  <c:v>30.04.2011</c:v>
                </c:pt>
                <c:pt idx="167">
                  <c:v>01.05.2011</c:v>
                </c:pt>
                <c:pt idx="168">
                  <c:v>02.05.2011</c:v>
                </c:pt>
                <c:pt idx="169">
                  <c:v>03.05.2011</c:v>
                </c:pt>
                <c:pt idx="170">
                  <c:v>04.05.2011</c:v>
                </c:pt>
                <c:pt idx="171">
                  <c:v>05.05.2011</c:v>
                </c:pt>
                <c:pt idx="172">
                  <c:v>06.05.2011</c:v>
                </c:pt>
                <c:pt idx="173">
                  <c:v>07.05.2011</c:v>
                </c:pt>
                <c:pt idx="174">
                  <c:v>08.05.2011</c:v>
                </c:pt>
                <c:pt idx="175">
                  <c:v>09.05.2011</c:v>
                </c:pt>
                <c:pt idx="176">
                  <c:v>10.05.2011</c:v>
                </c:pt>
                <c:pt idx="177">
                  <c:v>11.05.2011</c:v>
                </c:pt>
                <c:pt idx="178">
                  <c:v>12.05.2011</c:v>
                </c:pt>
                <c:pt idx="179">
                  <c:v>13.05.2011</c:v>
                </c:pt>
                <c:pt idx="180">
                  <c:v>14.05.2011</c:v>
                </c:pt>
                <c:pt idx="181">
                  <c:v>15.05.2011</c:v>
                </c:pt>
                <c:pt idx="182">
                  <c:v>16.05.2011</c:v>
                </c:pt>
                <c:pt idx="183">
                  <c:v>17.05.2011</c:v>
                </c:pt>
                <c:pt idx="184">
                  <c:v>18.05.2011</c:v>
                </c:pt>
                <c:pt idx="185">
                  <c:v>19.05.2011</c:v>
                </c:pt>
                <c:pt idx="186">
                  <c:v>20.05.2011</c:v>
                </c:pt>
                <c:pt idx="187">
                  <c:v>21.05.2011</c:v>
                </c:pt>
                <c:pt idx="188">
                  <c:v>22.05.2011</c:v>
                </c:pt>
                <c:pt idx="189">
                  <c:v>23.05.2011</c:v>
                </c:pt>
                <c:pt idx="190">
                  <c:v>24.05.2011</c:v>
                </c:pt>
                <c:pt idx="191">
                  <c:v>25.05.2011</c:v>
                </c:pt>
                <c:pt idx="192">
                  <c:v>26.05.2011</c:v>
                </c:pt>
                <c:pt idx="193">
                  <c:v>27.05.2011</c:v>
                </c:pt>
                <c:pt idx="194">
                  <c:v>28.05.2011</c:v>
                </c:pt>
                <c:pt idx="195">
                  <c:v>29.05.2011</c:v>
                </c:pt>
                <c:pt idx="196">
                  <c:v>30.05.2011</c:v>
                </c:pt>
                <c:pt idx="197">
                  <c:v>31.05.2011</c:v>
                </c:pt>
                <c:pt idx="198">
                  <c:v>01.06.2011</c:v>
                </c:pt>
                <c:pt idx="199">
                  <c:v>02.06.2011</c:v>
                </c:pt>
                <c:pt idx="200">
                  <c:v>03.06.2011</c:v>
                </c:pt>
                <c:pt idx="201">
                  <c:v>04.06.2011</c:v>
                </c:pt>
                <c:pt idx="202">
                  <c:v>05.06.2011</c:v>
                </c:pt>
                <c:pt idx="203">
                  <c:v>06.06.2011</c:v>
                </c:pt>
                <c:pt idx="204">
                  <c:v>07.06.2011</c:v>
                </c:pt>
                <c:pt idx="205">
                  <c:v>08.06.2011</c:v>
                </c:pt>
                <c:pt idx="206">
                  <c:v>09.06.2011</c:v>
                </c:pt>
                <c:pt idx="207">
                  <c:v>10.06.2011</c:v>
                </c:pt>
                <c:pt idx="208">
                  <c:v>11.06.2011</c:v>
                </c:pt>
                <c:pt idx="209">
                  <c:v>12.06.2011</c:v>
                </c:pt>
                <c:pt idx="210">
                  <c:v>13.06.2011</c:v>
                </c:pt>
                <c:pt idx="211">
                  <c:v>14.06.2011</c:v>
                </c:pt>
                <c:pt idx="212">
                  <c:v>15.06.2011</c:v>
                </c:pt>
                <c:pt idx="213">
                  <c:v>16.06.2011</c:v>
                </c:pt>
                <c:pt idx="214">
                  <c:v>17.06.2011</c:v>
                </c:pt>
                <c:pt idx="215">
                  <c:v>18.06.2011</c:v>
                </c:pt>
                <c:pt idx="216">
                  <c:v>19.06.2011</c:v>
                </c:pt>
                <c:pt idx="217">
                  <c:v>20.06.2011</c:v>
                </c:pt>
                <c:pt idx="218">
                  <c:v>21.06.2011</c:v>
                </c:pt>
                <c:pt idx="219">
                  <c:v>22.06.2011</c:v>
                </c:pt>
                <c:pt idx="220">
                  <c:v>23.06.2011</c:v>
                </c:pt>
                <c:pt idx="221">
                  <c:v>24.06.2011</c:v>
                </c:pt>
                <c:pt idx="222">
                  <c:v>25.06.2011</c:v>
                </c:pt>
                <c:pt idx="223">
                  <c:v>26.06.2011</c:v>
                </c:pt>
                <c:pt idx="224">
                  <c:v>27.06.2011</c:v>
                </c:pt>
                <c:pt idx="225">
                  <c:v>28.06.2011</c:v>
                </c:pt>
                <c:pt idx="226">
                  <c:v>29.06.2011</c:v>
                </c:pt>
                <c:pt idx="227">
                  <c:v>30.06.2011</c:v>
                </c:pt>
                <c:pt idx="228">
                  <c:v>01.07.2011</c:v>
                </c:pt>
                <c:pt idx="229">
                  <c:v>02.07.2011</c:v>
                </c:pt>
                <c:pt idx="230">
                  <c:v>03.07.2011</c:v>
                </c:pt>
                <c:pt idx="231">
                  <c:v>04.07.2011</c:v>
                </c:pt>
                <c:pt idx="232">
                  <c:v>05.07.2011</c:v>
                </c:pt>
                <c:pt idx="233">
                  <c:v>06.07.2011</c:v>
                </c:pt>
                <c:pt idx="234">
                  <c:v>07.07.2011</c:v>
                </c:pt>
                <c:pt idx="235">
                  <c:v>08.07.2011</c:v>
                </c:pt>
                <c:pt idx="236">
                  <c:v>09.07.2011</c:v>
                </c:pt>
                <c:pt idx="237">
                  <c:v>10.07.2011</c:v>
                </c:pt>
                <c:pt idx="238">
                  <c:v>11.07.2011</c:v>
                </c:pt>
                <c:pt idx="239">
                  <c:v>12.07.2011</c:v>
                </c:pt>
                <c:pt idx="240">
                  <c:v>13.07.2011</c:v>
                </c:pt>
                <c:pt idx="241">
                  <c:v>14.07.2011</c:v>
                </c:pt>
                <c:pt idx="242">
                  <c:v>15.07.2011</c:v>
                </c:pt>
                <c:pt idx="243">
                  <c:v>16.07.2011</c:v>
                </c:pt>
                <c:pt idx="244">
                  <c:v>17.07.2011</c:v>
                </c:pt>
                <c:pt idx="245">
                  <c:v>18.07.2011</c:v>
                </c:pt>
                <c:pt idx="246">
                  <c:v>19.07.2011</c:v>
                </c:pt>
                <c:pt idx="247">
                  <c:v>20.07.2011</c:v>
                </c:pt>
                <c:pt idx="248">
                  <c:v>21.07.2011</c:v>
                </c:pt>
                <c:pt idx="249">
                  <c:v>22.07.2011</c:v>
                </c:pt>
              </c:strCache>
            </c:strRef>
          </c:cat>
          <c:val>
            <c:numRef>
              <c:f>Tabelle2!$B$3:$B$252</c:f>
              <c:numCache>
                <c:formatCode>General</c:formatCode>
                <c:ptCount val="250"/>
                <c:pt idx="0">
                  <c:v>814</c:v>
                </c:pt>
                <c:pt idx="1">
                  <c:v>814</c:v>
                </c:pt>
                <c:pt idx="2">
                  <c:v>814</c:v>
                </c:pt>
                <c:pt idx="3">
                  <c:v>814</c:v>
                </c:pt>
                <c:pt idx="4">
                  <c:v>814</c:v>
                </c:pt>
                <c:pt idx="5">
                  <c:v>814</c:v>
                </c:pt>
                <c:pt idx="6">
                  <c:v>814</c:v>
                </c:pt>
                <c:pt idx="7">
                  <c:v>0</c:v>
                </c:pt>
                <c:pt idx="8">
                  <c:v>814</c:v>
                </c:pt>
                <c:pt idx="9">
                  <c:v>0</c:v>
                </c:pt>
                <c:pt idx="10">
                  <c:v>814</c:v>
                </c:pt>
                <c:pt idx="11">
                  <c:v>0</c:v>
                </c:pt>
                <c:pt idx="12">
                  <c:v>0</c:v>
                </c:pt>
                <c:pt idx="13">
                  <c:v>814</c:v>
                </c:pt>
                <c:pt idx="14">
                  <c:v>814</c:v>
                </c:pt>
                <c:pt idx="15">
                  <c:v>0</c:v>
                </c:pt>
                <c:pt idx="16">
                  <c:v>814</c:v>
                </c:pt>
                <c:pt idx="17">
                  <c:v>0</c:v>
                </c:pt>
                <c:pt idx="18">
                  <c:v>814</c:v>
                </c:pt>
                <c:pt idx="19">
                  <c:v>0</c:v>
                </c:pt>
                <c:pt idx="20">
                  <c:v>814</c:v>
                </c:pt>
                <c:pt idx="21">
                  <c:v>0</c:v>
                </c:pt>
                <c:pt idx="22">
                  <c:v>814</c:v>
                </c:pt>
                <c:pt idx="23">
                  <c:v>0</c:v>
                </c:pt>
                <c:pt idx="24">
                  <c:v>814</c:v>
                </c:pt>
                <c:pt idx="25">
                  <c:v>814</c:v>
                </c:pt>
                <c:pt idx="26">
                  <c:v>814</c:v>
                </c:pt>
                <c:pt idx="27">
                  <c:v>0</c:v>
                </c:pt>
                <c:pt idx="28">
                  <c:v>0</c:v>
                </c:pt>
                <c:pt idx="29">
                  <c:v>814</c:v>
                </c:pt>
                <c:pt idx="30">
                  <c:v>814</c:v>
                </c:pt>
                <c:pt idx="31">
                  <c:v>814</c:v>
                </c:pt>
                <c:pt idx="32">
                  <c:v>0</c:v>
                </c:pt>
                <c:pt idx="33">
                  <c:v>814</c:v>
                </c:pt>
                <c:pt idx="34">
                  <c:v>814</c:v>
                </c:pt>
                <c:pt idx="35">
                  <c:v>814</c:v>
                </c:pt>
                <c:pt idx="36">
                  <c:v>0</c:v>
                </c:pt>
                <c:pt idx="37">
                  <c:v>814</c:v>
                </c:pt>
                <c:pt idx="38">
                  <c:v>814</c:v>
                </c:pt>
                <c:pt idx="39">
                  <c:v>814</c:v>
                </c:pt>
                <c:pt idx="40">
                  <c:v>0</c:v>
                </c:pt>
                <c:pt idx="41">
                  <c:v>814</c:v>
                </c:pt>
                <c:pt idx="42">
                  <c:v>814</c:v>
                </c:pt>
                <c:pt idx="43">
                  <c:v>814</c:v>
                </c:pt>
                <c:pt idx="44">
                  <c:v>0</c:v>
                </c:pt>
                <c:pt idx="45">
                  <c:v>0</c:v>
                </c:pt>
                <c:pt idx="46">
                  <c:v>814</c:v>
                </c:pt>
                <c:pt idx="47">
                  <c:v>814</c:v>
                </c:pt>
                <c:pt idx="48">
                  <c:v>0</c:v>
                </c:pt>
                <c:pt idx="49">
                  <c:v>814</c:v>
                </c:pt>
                <c:pt idx="50">
                  <c:v>0</c:v>
                </c:pt>
                <c:pt idx="51">
                  <c:v>814</c:v>
                </c:pt>
                <c:pt idx="52">
                  <c:v>814</c:v>
                </c:pt>
                <c:pt idx="53">
                  <c:v>0</c:v>
                </c:pt>
                <c:pt idx="54">
                  <c:v>814</c:v>
                </c:pt>
                <c:pt idx="55">
                  <c:v>0</c:v>
                </c:pt>
                <c:pt idx="56">
                  <c:v>814</c:v>
                </c:pt>
                <c:pt idx="57">
                  <c:v>0</c:v>
                </c:pt>
                <c:pt idx="58">
                  <c:v>814</c:v>
                </c:pt>
                <c:pt idx="59">
                  <c:v>0</c:v>
                </c:pt>
                <c:pt idx="60">
                  <c:v>0</c:v>
                </c:pt>
                <c:pt idx="61">
                  <c:v>814</c:v>
                </c:pt>
                <c:pt idx="62">
                  <c:v>814</c:v>
                </c:pt>
                <c:pt idx="63">
                  <c:v>0</c:v>
                </c:pt>
                <c:pt idx="64">
                  <c:v>0</c:v>
                </c:pt>
                <c:pt idx="65">
                  <c:v>814</c:v>
                </c:pt>
                <c:pt idx="66">
                  <c:v>0</c:v>
                </c:pt>
                <c:pt idx="67">
                  <c:v>0</c:v>
                </c:pt>
                <c:pt idx="68">
                  <c:v>0</c:v>
                </c:pt>
                <c:pt idx="69">
                  <c:v>0</c:v>
                </c:pt>
                <c:pt idx="70">
                  <c:v>814</c:v>
                </c:pt>
                <c:pt idx="71">
                  <c:v>0</c:v>
                </c:pt>
                <c:pt idx="72">
                  <c:v>0</c:v>
                </c:pt>
                <c:pt idx="73">
                  <c:v>0</c:v>
                </c:pt>
                <c:pt idx="74">
                  <c:v>0</c:v>
                </c:pt>
                <c:pt idx="75">
                  <c:v>814</c:v>
                </c:pt>
                <c:pt idx="76">
                  <c:v>814</c:v>
                </c:pt>
                <c:pt idx="77">
                  <c:v>0</c:v>
                </c:pt>
                <c:pt idx="78">
                  <c:v>0</c:v>
                </c:pt>
                <c:pt idx="79">
                  <c:v>0</c:v>
                </c:pt>
                <c:pt idx="80">
                  <c:v>0</c:v>
                </c:pt>
                <c:pt idx="81">
                  <c:v>814</c:v>
                </c:pt>
                <c:pt idx="82">
                  <c:v>0</c:v>
                </c:pt>
                <c:pt idx="83">
                  <c:v>0</c:v>
                </c:pt>
                <c:pt idx="84">
                  <c:v>814</c:v>
                </c:pt>
                <c:pt idx="85">
                  <c:v>0</c:v>
                </c:pt>
                <c:pt idx="86">
                  <c:v>814</c:v>
                </c:pt>
                <c:pt idx="87">
                  <c:v>0</c:v>
                </c:pt>
                <c:pt idx="88">
                  <c:v>0</c:v>
                </c:pt>
                <c:pt idx="89">
                  <c:v>0</c:v>
                </c:pt>
                <c:pt idx="90">
                  <c:v>814</c:v>
                </c:pt>
                <c:pt idx="91">
                  <c:v>814</c:v>
                </c:pt>
                <c:pt idx="92">
                  <c:v>0</c:v>
                </c:pt>
                <c:pt idx="93">
                  <c:v>0</c:v>
                </c:pt>
                <c:pt idx="94">
                  <c:v>814</c:v>
                </c:pt>
                <c:pt idx="95">
                  <c:v>0</c:v>
                </c:pt>
                <c:pt idx="96">
                  <c:v>814</c:v>
                </c:pt>
                <c:pt idx="97">
                  <c:v>814</c:v>
                </c:pt>
                <c:pt idx="98">
                  <c:v>0</c:v>
                </c:pt>
                <c:pt idx="99">
                  <c:v>814</c:v>
                </c:pt>
                <c:pt idx="100">
                  <c:v>814</c:v>
                </c:pt>
                <c:pt idx="101">
                  <c:v>0</c:v>
                </c:pt>
                <c:pt idx="102">
                  <c:v>814</c:v>
                </c:pt>
                <c:pt idx="103">
                  <c:v>0</c:v>
                </c:pt>
                <c:pt idx="104">
                  <c:v>814</c:v>
                </c:pt>
                <c:pt idx="105">
                  <c:v>814</c:v>
                </c:pt>
                <c:pt idx="106">
                  <c:v>814</c:v>
                </c:pt>
                <c:pt idx="107">
                  <c:v>0</c:v>
                </c:pt>
                <c:pt idx="108">
                  <c:v>814</c:v>
                </c:pt>
                <c:pt idx="109">
                  <c:v>0</c:v>
                </c:pt>
                <c:pt idx="110">
                  <c:v>814</c:v>
                </c:pt>
                <c:pt idx="111">
                  <c:v>814</c:v>
                </c:pt>
                <c:pt idx="112">
                  <c:v>0</c:v>
                </c:pt>
                <c:pt idx="113">
                  <c:v>814</c:v>
                </c:pt>
                <c:pt idx="114">
                  <c:v>814</c:v>
                </c:pt>
                <c:pt idx="115">
                  <c:v>814</c:v>
                </c:pt>
                <c:pt idx="116">
                  <c:v>814</c:v>
                </c:pt>
                <c:pt idx="117">
                  <c:v>0</c:v>
                </c:pt>
                <c:pt idx="118">
                  <c:v>814</c:v>
                </c:pt>
                <c:pt idx="119">
                  <c:v>0</c:v>
                </c:pt>
                <c:pt idx="120">
                  <c:v>814</c:v>
                </c:pt>
                <c:pt idx="121">
                  <c:v>814</c:v>
                </c:pt>
                <c:pt idx="122">
                  <c:v>814</c:v>
                </c:pt>
                <c:pt idx="123">
                  <c:v>0</c:v>
                </c:pt>
                <c:pt idx="124">
                  <c:v>814</c:v>
                </c:pt>
                <c:pt idx="125">
                  <c:v>814</c:v>
                </c:pt>
                <c:pt idx="126">
                  <c:v>0</c:v>
                </c:pt>
                <c:pt idx="127">
                  <c:v>814</c:v>
                </c:pt>
                <c:pt idx="128">
                  <c:v>0</c:v>
                </c:pt>
                <c:pt idx="129">
                  <c:v>814</c:v>
                </c:pt>
                <c:pt idx="130">
                  <c:v>0</c:v>
                </c:pt>
                <c:pt idx="131">
                  <c:v>814</c:v>
                </c:pt>
                <c:pt idx="132">
                  <c:v>0</c:v>
                </c:pt>
                <c:pt idx="133">
                  <c:v>814</c:v>
                </c:pt>
                <c:pt idx="134">
                  <c:v>814</c:v>
                </c:pt>
                <c:pt idx="135">
                  <c:v>0</c:v>
                </c:pt>
                <c:pt idx="136">
                  <c:v>0</c:v>
                </c:pt>
                <c:pt idx="137">
                  <c:v>814</c:v>
                </c:pt>
                <c:pt idx="138">
                  <c:v>0</c:v>
                </c:pt>
                <c:pt idx="139">
                  <c:v>814</c:v>
                </c:pt>
                <c:pt idx="140">
                  <c:v>0</c:v>
                </c:pt>
                <c:pt idx="141">
                  <c:v>0</c:v>
                </c:pt>
                <c:pt idx="142">
                  <c:v>0</c:v>
                </c:pt>
                <c:pt idx="143">
                  <c:v>814</c:v>
                </c:pt>
                <c:pt idx="144">
                  <c:v>0</c:v>
                </c:pt>
                <c:pt idx="145">
                  <c:v>0</c:v>
                </c:pt>
                <c:pt idx="146">
                  <c:v>0</c:v>
                </c:pt>
                <c:pt idx="147">
                  <c:v>814</c:v>
                </c:pt>
                <c:pt idx="148">
                  <c:v>814</c:v>
                </c:pt>
                <c:pt idx="149">
                  <c:v>0</c:v>
                </c:pt>
                <c:pt idx="150">
                  <c:v>0</c:v>
                </c:pt>
                <c:pt idx="151">
                  <c:v>0</c:v>
                </c:pt>
                <c:pt idx="152">
                  <c:v>0</c:v>
                </c:pt>
                <c:pt idx="153">
                  <c:v>0</c:v>
                </c:pt>
                <c:pt idx="154">
                  <c:v>814</c:v>
                </c:pt>
                <c:pt idx="155">
                  <c:v>0</c:v>
                </c:pt>
                <c:pt idx="156">
                  <c:v>0</c:v>
                </c:pt>
                <c:pt idx="157">
                  <c:v>814</c:v>
                </c:pt>
                <c:pt idx="158">
                  <c:v>0</c:v>
                </c:pt>
                <c:pt idx="159">
                  <c:v>0</c:v>
                </c:pt>
                <c:pt idx="160">
                  <c:v>0</c:v>
                </c:pt>
                <c:pt idx="161">
                  <c:v>0</c:v>
                </c:pt>
                <c:pt idx="162">
                  <c:v>0</c:v>
                </c:pt>
                <c:pt idx="163">
                  <c:v>814</c:v>
                </c:pt>
                <c:pt idx="164">
                  <c:v>814</c:v>
                </c:pt>
                <c:pt idx="165">
                  <c:v>0</c:v>
                </c:pt>
                <c:pt idx="166">
                  <c:v>814</c:v>
                </c:pt>
                <c:pt idx="167">
                  <c:v>0</c:v>
                </c:pt>
                <c:pt idx="168">
                  <c:v>0</c:v>
                </c:pt>
                <c:pt idx="169">
                  <c:v>814</c:v>
                </c:pt>
                <c:pt idx="170">
                  <c:v>0</c:v>
                </c:pt>
                <c:pt idx="171">
                  <c:v>814</c:v>
                </c:pt>
                <c:pt idx="172">
                  <c:v>0</c:v>
                </c:pt>
                <c:pt idx="173">
                  <c:v>0</c:v>
                </c:pt>
                <c:pt idx="174">
                  <c:v>0</c:v>
                </c:pt>
                <c:pt idx="175">
                  <c:v>814</c:v>
                </c:pt>
                <c:pt idx="176">
                  <c:v>814</c:v>
                </c:pt>
                <c:pt idx="177">
                  <c:v>0</c:v>
                </c:pt>
                <c:pt idx="178">
                  <c:v>814</c:v>
                </c:pt>
                <c:pt idx="179">
                  <c:v>814</c:v>
                </c:pt>
                <c:pt idx="180">
                  <c:v>814</c:v>
                </c:pt>
                <c:pt idx="181">
                  <c:v>0</c:v>
                </c:pt>
                <c:pt idx="182">
                  <c:v>0</c:v>
                </c:pt>
                <c:pt idx="183">
                  <c:v>814</c:v>
                </c:pt>
                <c:pt idx="184">
                  <c:v>814</c:v>
                </c:pt>
                <c:pt idx="185">
                  <c:v>814</c:v>
                </c:pt>
                <c:pt idx="186">
                  <c:v>0</c:v>
                </c:pt>
                <c:pt idx="187">
                  <c:v>814</c:v>
                </c:pt>
                <c:pt idx="188">
                  <c:v>814</c:v>
                </c:pt>
                <c:pt idx="189">
                  <c:v>814</c:v>
                </c:pt>
                <c:pt idx="190">
                  <c:v>0</c:v>
                </c:pt>
                <c:pt idx="191">
                  <c:v>814</c:v>
                </c:pt>
                <c:pt idx="192">
                  <c:v>0</c:v>
                </c:pt>
                <c:pt idx="193">
                  <c:v>814</c:v>
                </c:pt>
                <c:pt idx="194">
                  <c:v>814</c:v>
                </c:pt>
                <c:pt idx="195">
                  <c:v>814</c:v>
                </c:pt>
                <c:pt idx="196">
                  <c:v>0</c:v>
                </c:pt>
                <c:pt idx="197">
                  <c:v>814</c:v>
                </c:pt>
                <c:pt idx="198">
                  <c:v>814</c:v>
                </c:pt>
                <c:pt idx="199">
                  <c:v>814</c:v>
                </c:pt>
                <c:pt idx="200">
                  <c:v>0</c:v>
                </c:pt>
                <c:pt idx="201">
                  <c:v>814</c:v>
                </c:pt>
                <c:pt idx="202">
                  <c:v>0</c:v>
                </c:pt>
                <c:pt idx="203">
                  <c:v>814</c:v>
                </c:pt>
                <c:pt idx="204">
                  <c:v>814</c:v>
                </c:pt>
                <c:pt idx="205">
                  <c:v>814</c:v>
                </c:pt>
                <c:pt idx="206">
                  <c:v>0</c:v>
                </c:pt>
                <c:pt idx="207">
                  <c:v>814</c:v>
                </c:pt>
                <c:pt idx="208">
                  <c:v>0</c:v>
                </c:pt>
                <c:pt idx="209">
                  <c:v>814</c:v>
                </c:pt>
                <c:pt idx="210">
                  <c:v>0</c:v>
                </c:pt>
                <c:pt idx="211">
                  <c:v>814</c:v>
                </c:pt>
                <c:pt idx="212">
                  <c:v>814</c:v>
                </c:pt>
                <c:pt idx="213">
                  <c:v>0</c:v>
                </c:pt>
                <c:pt idx="214">
                  <c:v>814</c:v>
                </c:pt>
                <c:pt idx="215">
                  <c:v>0</c:v>
                </c:pt>
                <c:pt idx="216">
                  <c:v>0</c:v>
                </c:pt>
                <c:pt idx="217">
                  <c:v>814</c:v>
                </c:pt>
                <c:pt idx="218">
                  <c:v>0</c:v>
                </c:pt>
                <c:pt idx="219">
                  <c:v>0</c:v>
                </c:pt>
                <c:pt idx="220">
                  <c:v>814</c:v>
                </c:pt>
                <c:pt idx="221">
                  <c:v>0</c:v>
                </c:pt>
                <c:pt idx="222">
                  <c:v>0</c:v>
                </c:pt>
                <c:pt idx="223">
                  <c:v>0</c:v>
                </c:pt>
                <c:pt idx="224">
                  <c:v>0</c:v>
                </c:pt>
                <c:pt idx="225">
                  <c:v>814</c:v>
                </c:pt>
                <c:pt idx="226">
                  <c:v>814</c:v>
                </c:pt>
                <c:pt idx="227">
                  <c:v>0</c:v>
                </c:pt>
                <c:pt idx="228">
                  <c:v>0</c:v>
                </c:pt>
                <c:pt idx="229">
                  <c:v>0</c:v>
                </c:pt>
                <c:pt idx="230">
                  <c:v>0</c:v>
                </c:pt>
                <c:pt idx="231">
                  <c:v>814</c:v>
                </c:pt>
                <c:pt idx="232">
                  <c:v>0</c:v>
                </c:pt>
                <c:pt idx="233">
                  <c:v>0</c:v>
                </c:pt>
                <c:pt idx="234">
                  <c:v>0</c:v>
                </c:pt>
                <c:pt idx="235">
                  <c:v>814</c:v>
                </c:pt>
                <c:pt idx="236">
                  <c:v>814</c:v>
                </c:pt>
                <c:pt idx="237">
                  <c:v>0</c:v>
                </c:pt>
                <c:pt idx="238">
                  <c:v>0</c:v>
                </c:pt>
                <c:pt idx="239">
                  <c:v>0</c:v>
                </c:pt>
                <c:pt idx="240">
                  <c:v>0</c:v>
                </c:pt>
                <c:pt idx="241">
                  <c:v>814</c:v>
                </c:pt>
                <c:pt idx="242">
                  <c:v>0</c:v>
                </c:pt>
                <c:pt idx="243">
                  <c:v>0</c:v>
                </c:pt>
                <c:pt idx="244">
                  <c:v>814</c:v>
                </c:pt>
                <c:pt idx="245">
                  <c:v>0</c:v>
                </c:pt>
                <c:pt idx="246">
                  <c:v>0</c:v>
                </c:pt>
                <c:pt idx="247">
                  <c:v>814</c:v>
                </c:pt>
                <c:pt idx="248">
                  <c:v>0</c:v>
                </c:pt>
                <c:pt idx="249">
                  <c:v>814</c:v>
                </c:pt>
              </c:numCache>
            </c:numRef>
          </c:val>
        </c:ser>
        <c:ser>
          <c:idx val="1"/>
          <c:order val="1"/>
          <c:tx>
            <c:strRef>
              <c:f>Tabelle2!$C$2</c:f>
              <c:strCache>
                <c:ptCount val="1"/>
                <c:pt idx="0">
                  <c:v>Produktion [UNDIM./Tag] DD</c:v>
                </c:pt>
              </c:strCache>
            </c:strRef>
          </c:tx>
          <c:marker>
            <c:symbol val="none"/>
          </c:marker>
          <c:cat>
            <c:strRef>
              <c:f>Tabelle2!$A$3:$A$252</c:f>
              <c:strCache>
                <c:ptCount val="250"/>
                <c:pt idx="0">
                  <c:v>15.11.2010</c:v>
                </c:pt>
                <c:pt idx="1">
                  <c:v>16.11.2010</c:v>
                </c:pt>
                <c:pt idx="2">
                  <c:v>17.11.2010</c:v>
                </c:pt>
                <c:pt idx="3">
                  <c:v>18.11.2010</c:v>
                </c:pt>
                <c:pt idx="4">
                  <c:v>19.11.2010</c:v>
                </c:pt>
                <c:pt idx="5">
                  <c:v>20.11.2010</c:v>
                </c:pt>
                <c:pt idx="6">
                  <c:v>21.11.2010</c:v>
                </c:pt>
                <c:pt idx="7">
                  <c:v>22.11.2010</c:v>
                </c:pt>
                <c:pt idx="8">
                  <c:v>23.11.2010</c:v>
                </c:pt>
                <c:pt idx="9">
                  <c:v>24.11.2010</c:v>
                </c:pt>
                <c:pt idx="10">
                  <c:v>25.11.2010</c:v>
                </c:pt>
                <c:pt idx="11">
                  <c:v>26.11.2010</c:v>
                </c:pt>
                <c:pt idx="12">
                  <c:v>27.11.2010</c:v>
                </c:pt>
                <c:pt idx="13">
                  <c:v>28.11.2010</c:v>
                </c:pt>
                <c:pt idx="14">
                  <c:v>29.11.2010</c:v>
                </c:pt>
                <c:pt idx="15">
                  <c:v>30.11.2010</c:v>
                </c:pt>
                <c:pt idx="16">
                  <c:v>01.12.2010</c:v>
                </c:pt>
                <c:pt idx="17">
                  <c:v>02.12.2010</c:v>
                </c:pt>
                <c:pt idx="18">
                  <c:v>03.12.2010</c:v>
                </c:pt>
                <c:pt idx="19">
                  <c:v>04.12.2010</c:v>
                </c:pt>
                <c:pt idx="20">
                  <c:v>05.12.2010</c:v>
                </c:pt>
                <c:pt idx="21">
                  <c:v>06.12.2010</c:v>
                </c:pt>
                <c:pt idx="22">
                  <c:v>07.12.2010</c:v>
                </c:pt>
                <c:pt idx="23">
                  <c:v>08.12.2010</c:v>
                </c:pt>
                <c:pt idx="24">
                  <c:v>09.12.2010</c:v>
                </c:pt>
                <c:pt idx="25">
                  <c:v>10.12.2010</c:v>
                </c:pt>
                <c:pt idx="26">
                  <c:v>11.12.2010</c:v>
                </c:pt>
                <c:pt idx="27">
                  <c:v>12.12.2010</c:v>
                </c:pt>
                <c:pt idx="28">
                  <c:v>13.12.2010</c:v>
                </c:pt>
                <c:pt idx="29">
                  <c:v>14.12.2010</c:v>
                </c:pt>
                <c:pt idx="30">
                  <c:v>15.12.2010</c:v>
                </c:pt>
                <c:pt idx="31">
                  <c:v>16.12.2010</c:v>
                </c:pt>
                <c:pt idx="32">
                  <c:v>17.12.2010</c:v>
                </c:pt>
                <c:pt idx="33">
                  <c:v>18.12.2010</c:v>
                </c:pt>
                <c:pt idx="34">
                  <c:v>19.12.2010</c:v>
                </c:pt>
                <c:pt idx="35">
                  <c:v>20.12.2010</c:v>
                </c:pt>
                <c:pt idx="36">
                  <c:v>21.12.2010</c:v>
                </c:pt>
                <c:pt idx="37">
                  <c:v>22.12.2010</c:v>
                </c:pt>
                <c:pt idx="38">
                  <c:v>23.12.2010</c:v>
                </c:pt>
                <c:pt idx="39">
                  <c:v>24.12.2010</c:v>
                </c:pt>
                <c:pt idx="40">
                  <c:v>25.12.2010</c:v>
                </c:pt>
                <c:pt idx="41">
                  <c:v>26.12.2010</c:v>
                </c:pt>
                <c:pt idx="42">
                  <c:v>27.12.2010</c:v>
                </c:pt>
                <c:pt idx="43">
                  <c:v>28.12.2010</c:v>
                </c:pt>
                <c:pt idx="44">
                  <c:v>29.12.2010</c:v>
                </c:pt>
                <c:pt idx="45">
                  <c:v>30.12.2010</c:v>
                </c:pt>
                <c:pt idx="46">
                  <c:v>31.12.2010</c:v>
                </c:pt>
                <c:pt idx="47">
                  <c:v>01.01.2011</c:v>
                </c:pt>
                <c:pt idx="48">
                  <c:v>02.01.2011</c:v>
                </c:pt>
                <c:pt idx="49">
                  <c:v>03.01.2011</c:v>
                </c:pt>
                <c:pt idx="50">
                  <c:v>04.01.2011</c:v>
                </c:pt>
                <c:pt idx="51">
                  <c:v>05.01.2011</c:v>
                </c:pt>
                <c:pt idx="52">
                  <c:v>06.01.2011</c:v>
                </c:pt>
                <c:pt idx="53">
                  <c:v>07.01.2011</c:v>
                </c:pt>
                <c:pt idx="54">
                  <c:v>08.01.2011</c:v>
                </c:pt>
                <c:pt idx="55">
                  <c:v>09.01.2011</c:v>
                </c:pt>
                <c:pt idx="56">
                  <c:v>10.01.2011</c:v>
                </c:pt>
                <c:pt idx="57">
                  <c:v>11.01.2011</c:v>
                </c:pt>
                <c:pt idx="58">
                  <c:v>12.01.2011</c:v>
                </c:pt>
                <c:pt idx="59">
                  <c:v>13.01.2011</c:v>
                </c:pt>
                <c:pt idx="60">
                  <c:v>14.01.2011</c:v>
                </c:pt>
                <c:pt idx="61">
                  <c:v>15.01.2011</c:v>
                </c:pt>
                <c:pt idx="62">
                  <c:v>16.01.2011</c:v>
                </c:pt>
                <c:pt idx="63">
                  <c:v>17.01.2011</c:v>
                </c:pt>
                <c:pt idx="64">
                  <c:v>18.01.2011</c:v>
                </c:pt>
                <c:pt idx="65">
                  <c:v>19.01.2011</c:v>
                </c:pt>
                <c:pt idx="66">
                  <c:v>20.01.2011</c:v>
                </c:pt>
                <c:pt idx="67">
                  <c:v>21.01.2011</c:v>
                </c:pt>
                <c:pt idx="68">
                  <c:v>22.01.2011</c:v>
                </c:pt>
                <c:pt idx="69">
                  <c:v>23.01.2011</c:v>
                </c:pt>
                <c:pt idx="70">
                  <c:v>24.01.2011</c:v>
                </c:pt>
                <c:pt idx="71">
                  <c:v>25.01.2011</c:v>
                </c:pt>
                <c:pt idx="72">
                  <c:v>26.01.2011</c:v>
                </c:pt>
                <c:pt idx="73">
                  <c:v>27.01.2011</c:v>
                </c:pt>
                <c:pt idx="74">
                  <c:v>28.01.2011</c:v>
                </c:pt>
                <c:pt idx="75">
                  <c:v>29.01.2011</c:v>
                </c:pt>
                <c:pt idx="76">
                  <c:v>30.01.2011</c:v>
                </c:pt>
                <c:pt idx="77">
                  <c:v>31.01.2011</c:v>
                </c:pt>
                <c:pt idx="78">
                  <c:v>01.02.2011</c:v>
                </c:pt>
                <c:pt idx="79">
                  <c:v>02.02.2011</c:v>
                </c:pt>
                <c:pt idx="80">
                  <c:v>03.02.2011</c:v>
                </c:pt>
                <c:pt idx="81">
                  <c:v>04.02.2011</c:v>
                </c:pt>
                <c:pt idx="82">
                  <c:v>05.02.2011</c:v>
                </c:pt>
                <c:pt idx="83">
                  <c:v>06.02.2011</c:v>
                </c:pt>
                <c:pt idx="84">
                  <c:v>07.02.2011</c:v>
                </c:pt>
                <c:pt idx="85">
                  <c:v>08.02.2011</c:v>
                </c:pt>
                <c:pt idx="86">
                  <c:v>09.02.2011</c:v>
                </c:pt>
                <c:pt idx="87">
                  <c:v>10.02.2011</c:v>
                </c:pt>
                <c:pt idx="88">
                  <c:v>11.02.2011</c:v>
                </c:pt>
                <c:pt idx="89">
                  <c:v>12.02.2011</c:v>
                </c:pt>
                <c:pt idx="90">
                  <c:v>13.02.2011</c:v>
                </c:pt>
                <c:pt idx="91">
                  <c:v>14.02.2011</c:v>
                </c:pt>
                <c:pt idx="92">
                  <c:v>15.02.2011</c:v>
                </c:pt>
                <c:pt idx="93">
                  <c:v>16.02.2011</c:v>
                </c:pt>
                <c:pt idx="94">
                  <c:v>17.02.2011</c:v>
                </c:pt>
                <c:pt idx="95">
                  <c:v>18.02.2011</c:v>
                </c:pt>
                <c:pt idx="96">
                  <c:v>19.02.2011</c:v>
                </c:pt>
                <c:pt idx="97">
                  <c:v>20.02.2011</c:v>
                </c:pt>
                <c:pt idx="98">
                  <c:v>21.02.2011</c:v>
                </c:pt>
                <c:pt idx="99">
                  <c:v>22.02.2011</c:v>
                </c:pt>
                <c:pt idx="100">
                  <c:v>23.02.2011</c:v>
                </c:pt>
                <c:pt idx="101">
                  <c:v>24.02.2011</c:v>
                </c:pt>
                <c:pt idx="102">
                  <c:v>25.02.2011</c:v>
                </c:pt>
                <c:pt idx="103">
                  <c:v>26.02.2011</c:v>
                </c:pt>
                <c:pt idx="104">
                  <c:v>27.02.2011</c:v>
                </c:pt>
                <c:pt idx="105">
                  <c:v>28.02.2011</c:v>
                </c:pt>
                <c:pt idx="106">
                  <c:v>01.03.2011</c:v>
                </c:pt>
                <c:pt idx="107">
                  <c:v>02.03.2011</c:v>
                </c:pt>
                <c:pt idx="108">
                  <c:v>03.03.2011</c:v>
                </c:pt>
                <c:pt idx="109">
                  <c:v>04.03.2011</c:v>
                </c:pt>
                <c:pt idx="110">
                  <c:v>05.03.2011</c:v>
                </c:pt>
                <c:pt idx="111">
                  <c:v>06.03.2011</c:v>
                </c:pt>
                <c:pt idx="112">
                  <c:v>07.03.2011</c:v>
                </c:pt>
                <c:pt idx="113">
                  <c:v>08.03.2011</c:v>
                </c:pt>
                <c:pt idx="114">
                  <c:v>09.03.2011</c:v>
                </c:pt>
                <c:pt idx="115">
                  <c:v>10.03.2011</c:v>
                </c:pt>
                <c:pt idx="116">
                  <c:v>11.03.2011</c:v>
                </c:pt>
                <c:pt idx="117">
                  <c:v>12.03.2011</c:v>
                </c:pt>
                <c:pt idx="118">
                  <c:v>13.03.2011</c:v>
                </c:pt>
                <c:pt idx="119">
                  <c:v>14.03.2011</c:v>
                </c:pt>
                <c:pt idx="120">
                  <c:v>15.03.2011</c:v>
                </c:pt>
                <c:pt idx="121">
                  <c:v>16.03.2011</c:v>
                </c:pt>
                <c:pt idx="122">
                  <c:v>17.03.2011</c:v>
                </c:pt>
                <c:pt idx="123">
                  <c:v>18.03.2011</c:v>
                </c:pt>
                <c:pt idx="124">
                  <c:v>19.03.2011</c:v>
                </c:pt>
                <c:pt idx="125">
                  <c:v>20.03.2011</c:v>
                </c:pt>
                <c:pt idx="126">
                  <c:v>21.03.2011</c:v>
                </c:pt>
                <c:pt idx="127">
                  <c:v>22.03.2011</c:v>
                </c:pt>
                <c:pt idx="128">
                  <c:v>23.03.2011</c:v>
                </c:pt>
                <c:pt idx="129">
                  <c:v>24.03.2011</c:v>
                </c:pt>
                <c:pt idx="130">
                  <c:v>25.03.2011</c:v>
                </c:pt>
                <c:pt idx="131">
                  <c:v>26.03.2011</c:v>
                </c:pt>
                <c:pt idx="132">
                  <c:v>27.03.2011</c:v>
                </c:pt>
                <c:pt idx="133">
                  <c:v>28.03.2011</c:v>
                </c:pt>
                <c:pt idx="134">
                  <c:v>29.03.2011</c:v>
                </c:pt>
                <c:pt idx="135">
                  <c:v>30.03.2011</c:v>
                </c:pt>
                <c:pt idx="136">
                  <c:v>31.03.2011</c:v>
                </c:pt>
                <c:pt idx="137">
                  <c:v>01.04.2011</c:v>
                </c:pt>
                <c:pt idx="138">
                  <c:v>02.04.2011</c:v>
                </c:pt>
                <c:pt idx="139">
                  <c:v>03.04.2011</c:v>
                </c:pt>
                <c:pt idx="140">
                  <c:v>04.04.2011</c:v>
                </c:pt>
                <c:pt idx="141">
                  <c:v>05.04.2011</c:v>
                </c:pt>
                <c:pt idx="142">
                  <c:v>06.04.2011</c:v>
                </c:pt>
                <c:pt idx="143">
                  <c:v>07.04.2011</c:v>
                </c:pt>
                <c:pt idx="144">
                  <c:v>08.04.2011</c:v>
                </c:pt>
                <c:pt idx="145">
                  <c:v>09.04.2011</c:v>
                </c:pt>
                <c:pt idx="146">
                  <c:v>10.04.2011</c:v>
                </c:pt>
                <c:pt idx="147">
                  <c:v>11.04.2011</c:v>
                </c:pt>
                <c:pt idx="148">
                  <c:v>12.04.2011</c:v>
                </c:pt>
                <c:pt idx="149">
                  <c:v>13.04.2011</c:v>
                </c:pt>
                <c:pt idx="150">
                  <c:v>14.04.2011</c:v>
                </c:pt>
                <c:pt idx="151">
                  <c:v>15.04.2011</c:v>
                </c:pt>
                <c:pt idx="152">
                  <c:v>16.04.2011</c:v>
                </c:pt>
                <c:pt idx="153">
                  <c:v>17.04.2011</c:v>
                </c:pt>
                <c:pt idx="154">
                  <c:v>18.04.2011</c:v>
                </c:pt>
                <c:pt idx="155">
                  <c:v>19.04.2011</c:v>
                </c:pt>
                <c:pt idx="156">
                  <c:v>20.04.2011</c:v>
                </c:pt>
                <c:pt idx="157">
                  <c:v>21.04.2011</c:v>
                </c:pt>
                <c:pt idx="158">
                  <c:v>22.04.2011</c:v>
                </c:pt>
                <c:pt idx="159">
                  <c:v>23.04.2011</c:v>
                </c:pt>
                <c:pt idx="160">
                  <c:v>24.04.2011</c:v>
                </c:pt>
                <c:pt idx="161">
                  <c:v>25.04.2011</c:v>
                </c:pt>
                <c:pt idx="162">
                  <c:v>26.04.2011</c:v>
                </c:pt>
                <c:pt idx="163">
                  <c:v>27.04.2011</c:v>
                </c:pt>
                <c:pt idx="164">
                  <c:v>28.04.2011</c:v>
                </c:pt>
                <c:pt idx="165">
                  <c:v>29.04.2011</c:v>
                </c:pt>
                <c:pt idx="166">
                  <c:v>30.04.2011</c:v>
                </c:pt>
                <c:pt idx="167">
                  <c:v>01.05.2011</c:v>
                </c:pt>
                <c:pt idx="168">
                  <c:v>02.05.2011</c:v>
                </c:pt>
                <c:pt idx="169">
                  <c:v>03.05.2011</c:v>
                </c:pt>
                <c:pt idx="170">
                  <c:v>04.05.2011</c:v>
                </c:pt>
                <c:pt idx="171">
                  <c:v>05.05.2011</c:v>
                </c:pt>
                <c:pt idx="172">
                  <c:v>06.05.2011</c:v>
                </c:pt>
                <c:pt idx="173">
                  <c:v>07.05.2011</c:v>
                </c:pt>
                <c:pt idx="174">
                  <c:v>08.05.2011</c:v>
                </c:pt>
                <c:pt idx="175">
                  <c:v>09.05.2011</c:v>
                </c:pt>
                <c:pt idx="176">
                  <c:v>10.05.2011</c:v>
                </c:pt>
                <c:pt idx="177">
                  <c:v>11.05.2011</c:v>
                </c:pt>
                <c:pt idx="178">
                  <c:v>12.05.2011</c:v>
                </c:pt>
                <c:pt idx="179">
                  <c:v>13.05.2011</c:v>
                </c:pt>
                <c:pt idx="180">
                  <c:v>14.05.2011</c:v>
                </c:pt>
                <c:pt idx="181">
                  <c:v>15.05.2011</c:v>
                </c:pt>
                <c:pt idx="182">
                  <c:v>16.05.2011</c:v>
                </c:pt>
                <c:pt idx="183">
                  <c:v>17.05.2011</c:v>
                </c:pt>
                <c:pt idx="184">
                  <c:v>18.05.2011</c:v>
                </c:pt>
                <c:pt idx="185">
                  <c:v>19.05.2011</c:v>
                </c:pt>
                <c:pt idx="186">
                  <c:v>20.05.2011</c:v>
                </c:pt>
                <c:pt idx="187">
                  <c:v>21.05.2011</c:v>
                </c:pt>
                <c:pt idx="188">
                  <c:v>22.05.2011</c:v>
                </c:pt>
                <c:pt idx="189">
                  <c:v>23.05.2011</c:v>
                </c:pt>
                <c:pt idx="190">
                  <c:v>24.05.2011</c:v>
                </c:pt>
                <c:pt idx="191">
                  <c:v>25.05.2011</c:v>
                </c:pt>
                <c:pt idx="192">
                  <c:v>26.05.2011</c:v>
                </c:pt>
                <c:pt idx="193">
                  <c:v>27.05.2011</c:v>
                </c:pt>
                <c:pt idx="194">
                  <c:v>28.05.2011</c:v>
                </c:pt>
                <c:pt idx="195">
                  <c:v>29.05.2011</c:v>
                </c:pt>
                <c:pt idx="196">
                  <c:v>30.05.2011</c:v>
                </c:pt>
                <c:pt idx="197">
                  <c:v>31.05.2011</c:v>
                </c:pt>
                <c:pt idx="198">
                  <c:v>01.06.2011</c:v>
                </c:pt>
                <c:pt idx="199">
                  <c:v>02.06.2011</c:v>
                </c:pt>
                <c:pt idx="200">
                  <c:v>03.06.2011</c:v>
                </c:pt>
                <c:pt idx="201">
                  <c:v>04.06.2011</c:v>
                </c:pt>
                <c:pt idx="202">
                  <c:v>05.06.2011</c:v>
                </c:pt>
                <c:pt idx="203">
                  <c:v>06.06.2011</c:v>
                </c:pt>
                <c:pt idx="204">
                  <c:v>07.06.2011</c:v>
                </c:pt>
                <c:pt idx="205">
                  <c:v>08.06.2011</c:v>
                </c:pt>
                <c:pt idx="206">
                  <c:v>09.06.2011</c:v>
                </c:pt>
                <c:pt idx="207">
                  <c:v>10.06.2011</c:v>
                </c:pt>
                <c:pt idx="208">
                  <c:v>11.06.2011</c:v>
                </c:pt>
                <c:pt idx="209">
                  <c:v>12.06.2011</c:v>
                </c:pt>
                <c:pt idx="210">
                  <c:v>13.06.2011</c:v>
                </c:pt>
                <c:pt idx="211">
                  <c:v>14.06.2011</c:v>
                </c:pt>
                <c:pt idx="212">
                  <c:v>15.06.2011</c:v>
                </c:pt>
                <c:pt idx="213">
                  <c:v>16.06.2011</c:v>
                </c:pt>
                <c:pt idx="214">
                  <c:v>17.06.2011</c:v>
                </c:pt>
                <c:pt idx="215">
                  <c:v>18.06.2011</c:v>
                </c:pt>
                <c:pt idx="216">
                  <c:v>19.06.2011</c:v>
                </c:pt>
                <c:pt idx="217">
                  <c:v>20.06.2011</c:v>
                </c:pt>
                <c:pt idx="218">
                  <c:v>21.06.2011</c:v>
                </c:pt>
                <c:pt idx="219">
                  <c:v>22.06.2011</c:v>
                </c:pt>
                <c:pt idx="220">
                  <c:v>23.06.2011</c:v>
                </c:pt>
                <c:pt idx="221">
                  <c:v>24.06.2011</c:v>
                </c:pt>
                <c:pt idx="222">
                  <c:v>25.06.2011</c:v>
                </c:pt>
                <c:pt idx="223">
                  <c:v>26.06.2011</c:v>
                </c:pt>
                <c:pt idx="224">
                  <c:v>27.06.2011</c:v>
                </c:pt>
                <c:pt idx="225">
                  <c:v>28.06.2011</c:v>
                </c:pt>
                <c:pt idx="226">
                  <c:v>29.06.2011</c:v>
                </c:pt>
                <c:pt idx="227">
                  <c:v>30.06.2011</c:v>
                </c:pt>
                <c:pt idx="228">
                  <c:v>01.07.2011</c:v>
                </c:pt>
                <c:pt idx="229">
                  <c:v>02.07.2011</c:v>
                </c:pt>
                <c:pt idx="230">
                  <c:v>03.07.2011</c:v>
                </c:pt>
                <c:pt idx="231">
                  <c:v>04.07.2011</c:v>
                </c:pt>
                <c:pt idx="232">
                  <c:v>05.07.2011</c:v>
                </c:pt>
                <c:pt idx="233">
                  <c:v>06.07.2011</c:v>
                </c:pt>
                <c:pt idx="234">
                  <c:v>07.07.2011</c:v>
                </c:pt>
                <c:pt idx="235">
                  <c:v>08.07.2011</c:v>
                </c:pt>
                <c:pt idx="236">
                  <c:v>09.07.2011</c:v>
                </c:pt>
                <c:pt idx="237">
                  <c:v>10.07.2011</c:v>
                </c:pt>
                <c:pt idx="238">
                  <c:v>11.07.2011</c:v>
                </c:pt>
                <c:pt idx="239">
                  <c:v>12.07.2011</c:v>
                </c:pt>
                <c:pt idx="240">
                  <c:v>13.07.2011</c:v>
                </c:pt>
                <c:pt idx="241">
                  <c:v>14.07.2011</c:v>
                </c:pt>
                <c:pt idx="242">
                  <c:v>15.07.2011</c:v>
                </c:pt>
                <c:pt idx="243">
                  <c:v>16.07.2011</c:v>
                </c:pt>
                <c:pt idx="244">
                  <c:v>17.07.2011</c:v>
                </c:pt>
                <c:pt idx="245">
                  <c:v>18.07.2011</c:v>
                </c:pt>
                <c:pt idx="246">
                  <c:v>19.07.2011</c:v>
                </c:pt>
                <c:pt idx="247">
                  <c:v>20.07.2011</c:v>
                </c:pt>
                <c:pt idx="248">
                  <c:v>21.07.2011</c:v>
                </c:pt>
                <c:pt idx="249">
                  <c:v>22.07.2011</c:v>
                </c:pt>
              </c:strCache>
            </c:strRef>
          </c:cat>
          <c:val>
            <c:numRef>
              <c:f>Tabelle2!$C$3:$C$252</c:f>
              <c:numCache>
                <c:formatCode>General</c:formatCode>
                <c:ptCount val="250"/>
                <c:pt idx="1">
                  <c:v>0</c:v>
                </c:pt>
                <c:pt idx="2">
                  <c:v>763</c:v>
                </c:pt>
                <c:pt idx="3">
                  <c:v>0</c:v>
                </c:pt>
                <c:pt idx="4">
                  <c:v>763</c:v>
                </c:pt>
                <c:pt idx="5">
                  <c:v>0</c:v>
                </c:pt>
                <c:pt idx="6">
                  <c:v>786</c:v>
                </c:pt>
                <c:pt idx="7">
                  <c:v>0</c:v>
                </c:pt>
                <c:pt idx="8" formatCode="#,##0">
                  <c:v>1146</c:v>
                </c:pt>
                <c:pt idx="9">
                  <c:v>0</c:v>
                </c:pt>
                <c:pt idx="10">
                  <c:v>748</c:v>
                </c:pt>
                <c:pt idx="11">
                  <c:v>0</c:v>
                </c:pt>
                <c:pt idx="12">
                  <c:v>772</c:v>
                </c:pt>
                <c:pt idx="13">
                  <c:v>0</c:v>
                </c:pt>
                <c:pt idx="14">
                  <c:v>0</c:v>
                </c:pt>
                <c:pt idx="15">
                  <c:v>936</c:v>
                </c:pt>
                <c:pt idx="16">
                  <c:v>0</c:v>
                </c:pt>
                <c:pt idx="17">
                  <c:v>953</c:v>
                </c:pt>
                <c:pt idx="18">
                  <c:v>0</c:v>
                </c:pt>
                <c:pt idx="19">
                  <c:v>999</c:v>
                </c:pt>
                <c:pt idx="20">
                  <c:v>0</c:v>
                </c:pt>
                <c:pt idx="21" formatCode="#,##0">
                  <c:v>1040</c:v>
                </c:pt>
                <c:pt idx="22" formatCode="#,##0">
                  <c:v>1004</c:v>
                </c:pt>
                <c:pt idx="23">
                  <c:v>0</c:v>
                </c:pt>
                <c:pt idx="24" formatCode="#,##0">
                  <c:v>1005</c:v>
                </c:pt>
                <c:pt idx="25">
                  <c:v>0</c:v>
                </c:pt>
                <c:pt idx="26">
                  <c:v>939</c:v>
                </c:pt>
                <c:pt idx="27">
                  <c:v>0</c:v>
                </c:pt>
                <c:pt idx="28">
                  <c:v>973</c:v>
                </c:pt>
                <c:pt idx="29">
                  <c:v>930</c:v>
                </c:pt>
                <c:pt idx="30">
                  <c:v>0</c:v>
                </c:pt>
                <c:pt idx="31" formatCode="#,##0">
                  <c:v>1040</c:v>
                </c:pt>
                <c:pt idx="32">
                  <c:v>0</c:v>
                </c:pt>
                <c:pt idx="33">
                  <c:v>942</c:v>
                </c:pt>
                <c:pt idx="34">
                  <c:v>0</c:v>
                </c:pt>
                <c:pt idx="35" formatCode="#,##0">
                  <c:v>1043</c:v>
                </c:pt>
                <c:pt idx="36">
                  <c:v>997</c:v>
                </c:pt>
                <c:pt idx="37">
                  <c:v>0</c:v>
                </c:pt>
                <c:pt idx="38">
                  <c:v>925</c:v>
                </c:pt>
                <c:pt idx="39">
                  <c:v>0</c:v>
                </c:pt>
                <c:pt idx="40">
                  <c:v>967</c:v>
                </c:pt>
                <c:pt idx="41">
                  <c:v>900</c:v>
                </c:pt>
                <c:pt idx="42">
                  <c:v>0</c:v>
                </c:pt>
                <c:pt idx="43">
                  <c:v>964</c:v>
                </c:pt>
                <c:pt idx="44">
                  <c:v>0</c:v>
                </c:pt>
                <c:pt idx="45">
                  <c:v>822</c:v>
                </c:pt>
                <c:pt idx="46">
                  <c:v>0</c:v>
                </c:pt>
                <c:pt idx="47">
                  <c:v>838</c:v>
                </c:pt>
                <c:pt idx="48">
                  <c:v>818</c:v>
                </c:pt>
                <c:pt idx="49">
                  <c:v>0</c:v>
                </c:pt>
                <c:pt idx="50">
                  <c:v>812</c:v>
                </c:pt>
                <c:pt idx="51">
                  <c:v>0</c:v>
                </c:pt>
                <c:pt idx="52">
                  <c:v>732</c:v>
                </c:pt>
                <c:pt idx="53">
                  <c:v>0</c:v>
                </c:pt>
                <c:pt idx="54">
                  <c:v>710</c:v>
                </c:pt>
                <c:pt idx="55">
                  <c:v>0</c:v>
                </c:pt>
                <c:pt idx="56">
                  <c:v>681</c:v>
                </c:pt>
                <c:pt idx="57">
                  <c:v>0</c:v>
                </c:pt>
                <c:pt idx="58">
                  <c:v>718</c:v>
                </c:pt>
                <c:pt idx="59">
                  <c:v>0</c:v>
                </c:pt>
                <c:pt idx="60">
                  <c:v>0</c:v>
                </c:pt>
                <c:pt idx="61">
                  <c:v>525</c:v>
                </c:pt>
                <c:pt idx="62">
                  <c:v>0</c:v>
                </c:pt>
                <c:pt idx="63">
                  <c:v>667</c:v>
                </c:pt>
                <c:pt idx="64">
                  <c:v>0</c:v>
                </c:pt>
                <c:pt idx="65">
                  <c:v>573</c:v>
                </c:pt>
                <c:pt idx="66">
                  <c:v>0</c:v>
                </c:pt>
                <c:pt idx="67">
                  <c:v>620</c:v>
                </c:pt>
                <c:pt idx="68">
                  <c:v>0</c:v>
                </c:pt>
                <c:pt idx="69">
                  <c:v>0</c:v>
                </c:pt>
                <c:pt idx="70">
                  <c:v>0</c:v>
                </c:pt>
                <c:pt idx="71">
                  <c:v>574</c:v>
                </c:pt>
                <c:pt idx="72">
                  <c:v>0</c:v>
                </c:pt>
                <c:pt idx="73">
                  <c:v>651</c:v>
                </c:pt>
                <c:pt idx="74">
                  <c:v>0</c:v>
                </c:pt>
                <c:pt idx="75">
                  <c:v>0</c:v>
                </c:pt>
                <c:pt idx="76">
                  <c:v>623</c:v>
                </c:pt>
                <c:pt idx="77">
                  <c:v>0</c:v>
                </c:pt>
                <c:pt idx="78">
                  <c:v>0</c:v>
                </c:pt>
                <c:pt idx="79">
                  <c:v>624</c:v>
                </c:pt>
                <c:pt idx="80">
                  <c:v>0</c:v>
                </c:pt>
                <c:pt idx="81">
                  <c:v>0</c:v>
                </c:pt>
                <c:pt idx="82">
                  <c:v>663</c:v>
                </c:pt>
                <c:pt idx="83">
                  <c:v>0</c:v>
                </c:pt>
                <c:pt idx="84">
                  <c:v>840</c:v>
                </c:pt>
                <c:pt idx="85">
                  <c:v>0</c:v>
                </c:pt>
                <c:pt idx="86">
                  <c:v>733</c:v>
                </c:pt>
                <c:pt idx="87">
                  <c:v>0</c:v>
                </c:pt>
                <c:pt idx="88">
                  <c:v>0</c:v>
                </c:pt>
                <c:pt idx="89">
                  <c:v>834</c:v>
                </c:pt>
                <c:pt idx="90">
                  <c:v>0</c:v>
                </c:pt>
                <c:pt idx="91">
                  <c:v>863</c:v>
                </c:pt>
                <c:pt idx="92">
                  <c:v>0</c:v>
                </c:pt>
                <c:pt idx="93">
                  <c:v>917</c:v>
                </c:pt>
                <c:pt idx="94">
                  <c:v>0</c:v>
                </c:pt>
                <c:pt idx="95">
                  <c:v>949</c:v>
                </c:pt>
                <c:pt idx="96">
                  <c:v>0</c:v>
                </c:pt>
                <c:pt idx="97">
                  <c:v>939</c:v>
                </c:pt>
                <c:pt idx="98">
                  <c:v>0</c:v>
                </c:pt>
                <c:pt idx="99" formatCode="#,##0">
                  <c:v>1034</c:v>
                </c:pt>
                <c:pt idx="100">
                  <c:v>0</c:v>
                </c:pt>
                <c:pt idx="101">
                  <c:v>991</c:v>
                </c:pt>
                <c:pt idx="102">
                  <c:v>0</c:v>
                </c:pt>
                <c:pt idx="103">
                  <c:v>901</c:v>
                </c:pt>
                <c:pt idx="104" formatCode="#,##0">
                  <c:v>1063</c:v>
                </c:pt>
                <c:pt idx="105">
                  <c:v>0</c:v>
                </c:pt>
                <c:pt idx="106" formatCode="#,##0">
                  <c:v>1008</c:v>
                </c:pt>
                <c:pt idx="107">
                  <c:v>0</c:v>
                </c:pt>
                <c:pt idx="108">
                  <c:v>991</c:v>
                </c:pt>
                <c:pt idx="109">
                  <c:v>0</c:v>
                </c:pt>
                <c:pt idx="110" formatCode="#,##0">
                  <c:v>1057</c:v>
                </c:pt>
                <c:pt idx="111" formatCode="#,##0">
                  <c:v>1002</c:v>
                </c:pt>
                <c:pt idx="112">
                  <c:v>0</c:v>
                </c:pt>
                <c:pt idx="113" formatCode="#,##0">
                  <c:v>1021</c:v>
                </c:pt>
                <c:pt idx="114">
                  <c:v>0</c:v>
                </c:pt>
                <c:pt idx="115">
                  <c:v>911</c:v>
                </c:pt>
                <c:pt idx="116">
                  <c:v>982</c:v>
                </c:pt>
                <c:pt idx="117">
                  <c:v>0</c:v>
                </c:pt>
                <c:pt idx="118">
                  <c:v>892</c:v>
                </c:pt>
                <c:pt idx="119">
                  <c:v>0</c:v>
                </c:pt>
                <c:pt idx="120" formatCode="#,##0">
                  <c:v>1036</c:v>
                </c:pt>
                <c:pt idx="121">
                  <c:v>874</c:v>
                </c:pt>
                <c:pt idx="122">
                  <c:v>0</c:v>
                </c:pt>
                <c:pt idx="123">
                  <c:v>907</c:v>
                </c:pt>
                <c:pt idx="124">
                  <c:v>0</c:v>
                </c:pt>
                <c:pt idx="125">
                  <c:v>786</c:v>
                </c:pt>
                <c:pt idx="126">
                  <c:v>0</c:v>
                </c:pt>
                <c:pt idx="127">
                  <c:v>894</c:v>
                </c:pt>
                <c:pt idx="128">
                  <c:v>0</c:v>
                </c:pt>
                <c:pt idx="129">
                  <c:v>771</c:v>
                </c:pt>
                <c:pt idx="130">
                  <c:v>0</c:v>
                </c:pt>
                <c:pt idx="131">
                  <c:v>789</c:v>
                </c:pt>
                <c:pt idx="132">
                  <c:v>690</c:v>
                </c:pt>
                <c:pt idx="133">
                  <c:v>0</c:v>
                </c:pt>
                <c:pt idx="134">
                  <c:v>0</c:v>
                </c:pt>
                <c:pt idx="135">
                  <c:v>675</c:v>
                </c:pt>
                <c:pt idx="136">
                  <c:v>632</c:v>
                </c:pt>
                <c:pt idx="137">
                  <c:v>0</c:v>
                </c:pt>
                <c:pt idx="138">
                  <c:v>0</c:v>
                </c:pt>
                <c:pt idx="139">
                  <c:v>546</c:v>
                </c:pt>
                <c:pt idx="140">
                  <c:v>0</c:v>
                </c:pt>
                <c:pt idx="141">
                  <c:v>532</c:v>
                </c:pt>
                <c:pt idx="142">
                  <c:v>0</c:v>
                </c:pt>
                <c:pt idx="143">
                  <c:v>408</c:v>
                </c:pt>
                <c:pt idx="144">
                  <c:v>0</c:v>
                </c:pt>
                <c:pt idx="145">
                  <c:v>624</c:v>
                </c:pt>
                <c:pt idx="146">
                  <c:v>0</c:v>
                </c:pt>
                <c:pt idx="147">
                  <c:v>0</c:v>
                </c:pt>
                <c:pt idx="148">
                  <c:v>486</c:v>
                </c:pt>
                <c:pt idx="149">
                  <c:v>0</c:v>
                </c:pt>
                <c:pt idx="150">
                  <c:v>389</c:v>
                </c:pt>
                <c:pt idx="151">
                  <c:v>0</c:v>
                </c:pt>
                <c:pt idx="152">
                  <c:v>665</c:v>
                </c:pt>
                <c:pt idx="153">
                  <c:v>0</c:v>
                </c:pt>
                <c:pt idx="154">
                  <c:v>0</c:v>
                </c:pt>
                <c:pt idx="155">
                  <c:v>0</c:v>
                </c:pt>
                <c:pt idx="156">
                  <c:v>605</c:v>
                </c:pt>
                <c:pt idx="157">
                  <c:v>0</c:v>
                </c:pt>
                <c:pt idx="158">
                  <c:v>684</c:v>
                </c:pt>
                <c:pt idx="159">
                  <c:v>0</c:v>
                </c:pt>
                <c:pt idx="160">
                  <c:v>0</c:v>
                </c:pt>
                <c:pt idx="161">
                  <c:v>660</c:v>
                </c:pt>
                <c:pt idx="162">
                  <c:v>0</c:v>
                </c:pt>
                <c:pt idx="163">
                  <c:v>752</c:v>
                </c:pt>
                <c:pt idx="164">
                  <c:v>0</c:v>
                </c:pt>
                <c:pt idx="165">
                  <c:v>0</c:v>
                </c:pt>
                <c:pt idx="166">
                  <c:v>857</c:v>
                </c:pt>
                <c:pt idx="167">
                  <c:v>0</c:v>
                </c:pt>
                <c:pt idx="168">
                  <c:v>798</c:v>
                </c:pt>
                <c:pt idx="169">
                  <c:v>0</c:v>
                </c:pt>
                <c:pt idx="170">
                  <c:v>0</c:v>
                </c:pt>
                <c:pt idx="171">
                  <c:v>901</c:v>
                </c:pt>
                <c:pt idx="172">
                  <c:v>0</c:v>
                </c:pt>
                <c:pt idx="173">
                  <c:v>943</c:v>
                </c:pt>
                <c:pt idx="174">
                  <c:v>0</c:v>
                </c:pt>
                <c:pt idx="175">
                  <c:v>966</c:v>
                </c:pt>
                <c:pt idx="176">
                  <c:v>0</c:v>
                </c:pt>
                <c:pt idx="177">
                  <c:v>950</c:v>
                </c:pt>
                <c:pt idx="178">
                  <c:v>0</c:v>
                </c:pt>
                <c:pt idx="179" formatCode="#,##0">
                  <c:v>1026</c:v>
                </c:pt>
                <c:pt idx="180">
                  <c:v>987</c:v>
                </c:pt>
                <c:pt idx="181">
                  <c:v>0</c:v>
                </c:pt>
                <c:pt idx="182" formatCode="#,##0">
                  <c:v>1063</c:v>
                </c:pt>
                <c:pt idx="183">
                  <c:v>0</c:v>
                </c:pt>
                <c:pt idx="184" formatCode="#,##0">
                  <c:v>1106</c:v>
                </c:pt>
                <c:pt idx="185">
                  <c:v>0</c:v>
                </c:pt>
                <c:pt idx="186">
                  <c:v>960</c:v>
                </c:pt>
                <c:pt idx="187">
                  <c:v>937</c:v>
                </c:pt>
                <c:pt idx="188">
                  <c:v>0</c:v>
                </c:pt>
                <c:pt idx="189">
                  <c:v>957</c:v>
                </c:pt>
                <c:pt idx="190">
                  <c:v>0</c:v>
                </c:pt>
                <c:pt idx="191" formatCode="#,##0">
                  <c:v>1014</c:v>
                </c:pt>
                <c:pt idx="192">
                  <c:v>953</c:v>
                </c:pt>
                <c:pt idx="193">
                  <c:v>0</c:v>
                </c:pt>
                <c:pt idx="194" formatCode="#,##0">
                  <c:v>1035</c:v>
                </c:pt>
                <c:pt idx="195">
                  <c:v>0</c:v>
                </c:pt>
                <c:pt idx="196">
                  <c:v>978</c:v>
                </c:pt>
                <c:pt idx="197">
                  <c:v>0</c:v>
                </c:pt>
                <c:pt idx="198">
                  <c:v>912</c:v>
                </c:pt>
                <c:pt idx="199">
                  <c:v>894</c:v>
                </c:pt>
                <c:pt idx="200">
                  <c:v>0</c:v>
                </c:pt>
                <c:pt idx="201">
                  <c:v>888</c:v>
                </c:pt>
                <c:pt idx="202">
                  <c:v>0</c:v>
                </c:pt>
                <c:pt idx="203">
                  <c:v>898</c:v>
                </c:pt>
                <c:pt idx="204">
                  <c:v>827</c:v>
                </c:pt>
                <c:pt idx="205">
                  <c:v>0</c:v>
                </c:pt>
                <c:pt idx="206">
                  <c:v>831</c:v>
                </c:pt>
                <c:pt idx="207">
                  <c:v>0</c:v>
                </c:pt>
                <c:pt idx="208">
                  <c:v>765</c:v>
                </c:pt>
                <c:pt idx="209">
                  <c:v>0</c:v>
                </c:pt>
                <c:pt idx="210">
                  <c:v>665</c:v>
                </c:pt>
                <c:pt idx="211">
                  <c:v>0</c:v>
                </c:pt>
                <c:pt idx="212">
                  <c:v>694</c:v>
                </c:pt>
                <c:pt idx="213">
                  <c:v>0</c:v>
                </c:pt>
                <c:pt idx="214">
                  <c:v>669</c:v>
                </c:pt>
                <c:pt idx="215">
                  <c:v>0</c:v>
                </c:pt>
                <c:pt idx="216">
                  <c:v>627</c:v>
                </c:pt>
                <c:pt idx="217">
                  <c:v>0</c:v>
                </c:pt>
                <c:pt idx="218">
                  <c:v>447</c:v>
                </c:pt>
                <c:pt idx="219">
                  <c:v>0</c:v>
                </c:pt>
                <c:pt idx="220">
                  <c:v>532</c:v>
                </c:pt>
                <c:pt idx="221">
                  <c:v>0</c:v>
                </c:pt>
                <c:pt idx="222">
                  <c:v>0</c:v>
                </c:pt>
                <c:pt idx="223">
                  <c:v>765</c:v>
                </c:pt>
                <c:pt idx="224">
                  <c:v>0</c:v>
                </c:pt>
                <c:pt idx="225">
                  <c:v>628</c:v>
                </c:pt>
                <c:pt idx="226">
                  <c:v>0</c:v>
                </c:pt>
                <c:pt idx="227">
                  <c:v>0</c:v>
                </c:pt>
                <c:pt idx="228">
                  <c:v>173</c:v>
                </c:pt>
                <c:pt idx="229">
                  <c:v>348</c:v>
                </c:pt>
                <c:pt idx="230">
                  <c:v>0</c:v>
                </c:pt>
                <c:pt idx="231">
                  <c:v>584</c:v>
                </c:pt>
                <c:pt idx="232">
                  <c:v>0</c:v>
                </c:pt>
                <c:pt idx="233">
                  <c:v>0</c:v>
                </c:pt>
                <c:pt idx="234">
                  <c:v>728</c:v>
                </c:pt>
                <c:pt idx="235">
                  <c:v>0</c:v>
                </c:pt>
                <c:pt idx="236">
                  <c:v>0</c:v>
                </c:pt>
                <c:pt idx="237">
                  <c:v>0</c:v>
                </c:pt>
                <c:pt idx="238">
                  <c:v>685</c:v>
                </c:pt>
                <c:pt idx="239">
                  <c:v>0</c:v>
                </c:pt>
                <c:pt idx="240">
                  <c:v>811</c:v>
                </c:pt>
                <c:pt idx="241">
                  <c:v>0</c:v>
                </c:pt>
                <c:pt idx="242">
                  <c:v>698</c:v>
                </c:pt>
                <c:pt idx="243">
                  <c:v>0</c:v>
                </c:pt>
                <c:pt idx="244">
                  <c:v>0</c:v>
                </c:pt>
                <c:pt idx="245">
                  <c:v>837</c:v>
                </c:pt>
                <c:pt idx="246">
                  <c:v>0</c:v>
                </c:pt>
                <c:pt idx="247">
                  <c:v>850</c:v>
                </c:pt>
                <c:pt idx="248">
                  <c:v>0</c:v>
                </c:pt>
                <c:pt idx="249">
                  <c:v>866</c:v>
                </c:pt>
              </c:numCache>
            </c:numRef>
          </c:val>
        </c:ser>
        <c:marker val="1"/>
        <c:axId val="73849856"/>
        <c:axId val="73401088"/>
      </c:lineChart>
      <c:catAx>
        <c:axId val="73849856"/>
        <c:scaling>
          <c:orientation val="minMax"/>
        </c:scaling>
        <c:axPos val="b"/>
        <c:numFmt formatCode="General" sourceLinked="1"/>
        <c:tickLblPos val="nextTo"/>
        <c:crossAx val="73401088"/>
        <c:crosses val="autoZero"/>
        <c:auto val="1"/>
        <c:lblAlgn val="ctr"/>
        <c:lblOffset val="100"/>
      </c:catAx>
      <c:valAx>
        <c:axId val="73401088"/>
        <c:scaling>
          <c:orientation val="minMax"/>
        </c:scaling>
        <c:axPos val="l"/>
        <c:majorGridlines/>
        <c:numFmt formatCode="General" sourceLinked="1"/>
        <c:tickLblPos val="nextTo"/>
        <c:crossAx val="73849856"/>
        <c:crosses val="autoZero"/>
        <c:crossBetween val="between"/>
      </c:valAx>
    </c:plotArea>
    <c:legend>
      <c:legendPos val="b"/>
      <c:txPr>
        <a:bodyPr/>
        <a:lstStyle/>
        <a:p>
          <a:pPr>
            <a:defRPr sz="1400">
              <a:latin typeface="Arial Black" pitchFamily="34" charset="0"/>
            </a:defRPr>
          </a:pPr>
          <a:endParaRPr lang="de-DE"/>
        </a:p>
      </c:txPr>
    </c:legend>
    <c:plotVisOnly val="1"/>
    <c:dispBlanksAs val="gap"/>
  </c:chart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AC718D-B72D-7641-B3C3-6822BD6450A1}" type="datetimeFigureOut">
              <a:rPr lang="de-DE" smtClean="0"/>
              <a:pPr/>
              <a:t>06.12.2010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8241E8-0618-954C-9672-C67A59852EC2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9D77CC-B36D-4F61-959F-589FFDBBB68F}" type="datetimeFigureOut">
              <a:rPr lang="de-DE" smtClean="0"/>
              <a:pPr/>
              <a:t>06.12.2010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24E228-4F78-4827-A3AB-6F3DCDE9F19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Veränderung des Informationsfluss: </a:t>
            </a:r>
            <a:r>
              <a:rPr lang="de-DE" dirty="0" err="1" smtClean="0"/>
              <a:t>abverkaufsdaten</a:t>
            </a:r>
            <a:r>
              <a:rPr lang="de-DE" dirty="0" smtClean="0"/>
              <a:t> und </a:t>
            </a:r>
            <a:r>
              <a:rPr lang="de-DE" dirty="0" err="1" smtClean="0"/>
              <a:t>Forecastdaten</a:t>
            </a:r>
            <a:endParaRPr lang="de-DE" baseline="0" dirty="0" smtClean="0"/>
          </a:p>
          <a:p>
            <a:r>
              <a:rPr lang="de-DE" baseline="0" dirty="0" smtClean="0"/>
              <a:t>Nur </a:t>
            </a:r>
            <a:r>
              <a:rPr lang="de-DE" baseline="0" dirty="0" err="1" smtClean="0"/>
              <a:t>lagerbestände</a:t>
            </a:r>
            <a:endParaRPr lang="de-DE" baseline="0" dirty="0" smtClean="0"/>
          </a:p>
          <a:p>
            <a:r>
              <a:rPr lang="de-DE" baseline="0" dirty="0" smtClean="0"/>
              <a:t>Quantitativ (</a:t>
            </a:r>
            <a:r>
              <a:rPr lang="de-DE" baseline="0" dirty="0" err="1" smtClean="0"/>
              <a:t>wieviel</a:t>
            </a:r>
            <a:r>
              <a:rPr lang="de-DE" baseline="0" dirty="0" smtClean="0"/>
              <a:t>)</a:t>
            </a:r>
          </a:p>
          <a:p>
            <a:r>
              <a:rPr lang="de-DE" baseline="0" dirty="0" smtClean="0"/>
              <a:t>Wäre ein </a:t>
            </a:r>
            <a:r>
              <a:rPr lang="de-DE" baseline="0" dirty="0" err="1" smtClean="0"/>
              <a:t>tool</a:t>
            </a:r>
            <a:r>
              <a:rPr lang="de-DE" baseline="0" dirty="0" smtClean="0"/>
              <a:t> für </a:t>
            </a:r>
            <a:r>
              <a:rPr lang="de-DE" baseline="0" dirty="0" err="1" smtClean="0"/>
              <a:t>beratung</a:t>
            </a:r>
            <a:r>
              <a:rPr lang="de-DE" baseline="0" dirty="0" smtClean="0"/>
              <a:t> (</a:t>
            </a:r>
            <a:r>
              <a:rPr lang="de-DE" baseline="0" dirty="0" err="1" smtClean="0"/>
              <a:t>benefit</a:t>
            </a:r>
            <a:r>
              <a:rPr lang="de-DE" baseline="0" dirty="0" smtClean="0"/>
              <a:t> für ein Unternehmen)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24E228-4F78-4827-A3AB-6F3DCDE9F194}" type="slidenum">
              <a:rPr lang="de-DE" smtClean="0"/>
              <a:pPr/>
              <a:t>3</a:t>
            </a:fld>
            <a:endParaRPr lang="de-DE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Lager</a:t>
            </a:r>
            <a:r>
              <a:rPr lang="de-DE" baseline="0" dirty="0" smtClean="0"/>
              <a:t>- und Kapitalkosten: Erfahrungswerte aus der Praxis (5-6% WACC, Rest ist Lagerkosten)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24E228-4F78-4827-A3AB-6F3DCDE9F194}" type="slidenum">
              <a:rPr lang="de-DE" smtClean="0"/>
              <a:pPr/>
              <a:t>8</a:t>
            </a:fld>
            <a:endParaRPr lang="de-DE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AT" dirty="0" smtClean="0"/>
              <a:t>In der Simulation mit  Schiebereglern</a:t>
            </a:r>
          </a:p>
          <a:p>
            <a:endParaRPr lang="de-DE" dirty="0" smtClean="0"/>
          </a:p>
          <a:p>
            <a:r>
              <a:rPr lang="de-DE" dirty="0" smtClean="0"/>
              <a:t>Varianz</a:t>
            </a:r>
            <a:r>
              <a:rPr lang="de-DE" baseline="0" dirty="0" smtClean="0"/>
              <a:t> nimmt ab, Lagerbestände könnten weiter reduziert werden.</a:t>
            </a:r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24E228-4F78-4827-A3AB-6F3DCDE9F194}" type="slidenum">
              <a:rPr lang="de-DE" smtClean="0"/>
              <a:pPr/>
              <a:t>27</a:t>
            </a:fld>
            <a:endParaRPr lang="de-D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r>
              <a:rPr lang="de-DE" smtClean="0"/>
              <a:t>FH Ludwigshafen – O‘Leary/Eisenhofer</a:t>
            </a:r>
            <a:endParaRPr lang="de-DE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r>
              <a:rPr lang="de-DE" smtClean="0"/>
              <a:t>Supply Chain Management- Lagerbestände in der Demanddriven Supply Chain</a:t>
            </a:r>
            <a:endParaRPr lang="de-DE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85A9CEC-ED2C-478D-BF0F-6932F3E7D4F3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FH Ludwigshafen – O‘Leary/Eisenhofer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err="1" smtClean="0"/>
              <a:t>Supply</a:t>
            </a:r>
            <a:r>
              <a:rPr lang="de-DE" dirty="0" smtClean="0"/>
              <a:t> Chain Management - Lagerbestände in der </a:t>
            </a:r>
            <a:r>
              <a:rPr lang="de-DE" dirty="0" err="1" smtClean="0"/>
              <a:t>Demanddriven</a:t>
            </a:r>
            <a:r>
              <a:rPr lang="de-DE" dirty="0" smtClean="0"/>
              <a:t> </a:t>
            </a:r>
            <a:r>
              <a:rPr lang="de-DE" dirty="0" err="1" smtClean="0"/>
              <a:t>Supply</a:t>
            </a:r>
            <a:r>
              <a:rPr lang="de-DE" dirty="0" smtClean="0"/>
              <a:t> Chain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A9CEC-ED2C-478D-BF0F-6932F3E7D4F3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r>
              <a:rPr lang="de-DE" smtClean="0"/>
              <a:t>FH Ludwigshafen – O‘Leary/Eisenhofer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r>
              <a:rPr lang="de-DE" dirty="0" err="1" smtClean="0"/>
              <a:t>Supply</a:t>
            </a:r>
            <a:r>
              <a:rPr lang="de-DE" dirty="0" smtClean="0"/>
              <a:t> Chain Management - Lagerbestände in der </a:t>
            </a:r>
            <a:r>
              <a:rPr lang="de-DE" dirty="0" err="1" smtClean="0"/>
              <a:t>Demanddriven</a:t>
            </a:r>
            <a:r>
              <a:rPr lang="de-DE" dirty="0" smtClean="0"/>
              <a:t> </a:t>
            </a:r>
            <a:r>
              <a:rPr lang="de-DE" dirty="0" err="1" smtClean="0"/>
              <a:t>Supply</a:t>
            </a:r>
            <a:r>
              <a:rPr lang="de-DE" dirty="0" smtClean="0"/>
              <a:t> Chain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A85A9CEC-ED2C-478D-BF0F-6932F3E7D4F3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6767664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84168" y="6448251"/>
            <a:ext cx="3024336" cy="365125"/>
          </a:xfrm>
        </p:spPr>
        <p:txBody>
          <a:bodyPr/>
          <a:lstStyle/>
          <a:p>
            <a:r>
              <a:rPr lang="de-DE" smtClean="0"/>
              <a:t>FH Ludwigshafen – O‘Leary/Eisenhofer</a:t>
            </a:r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448251"/>
            <a:ext cx="5868144" cy="365125"/>
          </a:xfrm>
        </p:spPr>
        <p:txBody>
          <a:bodyPr/>
          <a:lstStyle/>
          <a:p>
            <a:r>
              <a:rPr lang="de-DE" dirty="0" err="1" smtClean="0"/>
              <a:t>Supply</a:t>
            </a:r>
            <a:r>
              <a:rPr lang="de-DE" dirty="0" smtClean="0"/>
              <a:t> Chain Management - Lagerbestände in der </a:t>
            </a:r>
            <a:r>
              <a:rPr lang="de-DE" dirty="0" err="1" smtClean="0"/>
              <a:t>Demanddriven</a:t>
            </a:r>
            <a:r>
              <a:rPr lang="de-DE" dirty="0" smtClean="0"/>
              <a:t> </a:t>
            </a:r>
            <a:r>
              <a:rPr lang="de-DE" dirty="0" err="1" smtClean="0"/>
              <a:t>Supply</a:t>
            </a:r>
            <a:r>
              <a:rPr lang="de-DE" dirty="0" smtClean="0"/>
              <a:t> Chain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85A9CEC-ED2C-478D-BF0F-6932F3E7D4F3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80312" y="236759"/>
            <a:ext cx="1691680" cy="45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3"/>
          <p:cNvPicPr>
            <a:picLocks noChangeAspect="1" noChangeArrowheads="1"/>
          </p:cNvPicPr>
          <p:nvPr userDrawn="1"/>
        </p:nvPicPr>
        <p:blipFill>
          <a:blip r:embed="rId3" cstate="print">
            <a:lum/>
            <a:alphaModFix amt="30000"/>
          </a:blip>
          <a:srcRect r="73668"/>
          <a:stretch>
            <a:fillRect/>
          </a:stretch>
        </p:blipFill>
        <p:spPr bwMode="auto">
          <a:xfrm>
            <a:off x="2590800" y="1600200"/>
            <a:ext cx="4648200" cy="4757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084168" y="6416675"/>
            <a:ext cx="3096344" cy="365125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de-DE" smtClean="0"/>
              <a:t>FH Ludwigshafen – O‘Leary/Eisenhofer</a:t>
            </a:r>
            <a:endParaRPr lang="de-DE" dirty="0" smtClean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A85A9CEC-ED2C-478D-BF0F-6932F3E7D4F3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0" y="6448251"/>
            <a:ext cx="5868144" cy="365125"/>
          </a:xfrm>
        </p:spPr>
        <p:txBody>
          <a:bodyPr/>
          <a:lstStyle/>
          <a:p>
            <a:r>
              <a:rPr lang="de-DE" dirty="0" err="1" smtClean="0"/>
              <a:t>Supply</a:t>
            </a:r>
            <a:r>
              <a:rPr lang="de-DE" dirty="0" smtClean="0"/>
              <a:t> Chain Management - Lagerbestände in der </a:t>
            </a:r>
            <a:r>
              <a:rPr lang="de-DE" dirty="0" err="1" smtClean="0"/>
              <a:t>Demanddriven</a:t>
            </a:r>
            <a:r>
              <a:rPr lang="de-DE" dirty="0" smtClean="0"/>
              <a:t> </a:t>
            </a:r>
            <a:r>
              <a:rPr lang="de-DE" dirty="0" err="1" smtClean="0"/>
              <a:t>Supply</a:t>
            </a:r>
            <a:r>
              <a:rPr lang="de-DE" dirty="0" smtClean="0"/>
              <a:t> Chain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80567" y="4353512"/>
            <a:ext cx="7523881" cy="2027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r>
              <a:rPr lang="de-DE" smtClean="0"/>
              <a:t>FH Ludwigshafen – O‘Leary/Eisenhofer</a:t>
            </a:r>
            <a:endParaRPr lang="de-DE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A85A9CEC-ED2C-478D-BF0F-6932F3E7D4F3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r>
              <a:rPr lang="de-DE" dirty="0" err="1" smtClean="0"/>
              <a:t>Supply</a:t>
            </a:r>
            <a:r>
              <a:rPr lang="de-DE" dirty="0" smtClean="0"/>
              <a:t> Chain Management - Lagerbestände in der </a:t>
            </a:r>
            <a:r>
              <a:rPr lang="de-DE" dirty="0" err="1" smtClean="0"/>
              <a:t>Demanddriven</a:t>
            </a:r>
            <a:r>
              <a:rPr lang="de-DE" dirty="0" smtClean="0"/>
              <a:t> </a:t>
            </a:r>
            <a:r>
              <a:rPr lang="de-DE" dirty="0" err="1" smtClean="0"/>
              <a:t>Supply</a:t>
            </a:r>
            <a:r>
              <a:rPr lang="de-DE" dirty="0" smtClean="0"/>
              <a:t> Chain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r>
              <a:rPr lang="de-DE" smtClean="0"/>
              <a:t>FH Ludwigshafen – O‘Leary/Eisenhofer</a:t>
            </a:r>
            <a:endParaRPr lang="de-DE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A85A9CEC-ED2C-478D-BF0F-6932F3E7D4F3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r>
              <a:rPr lang="de-DE" dirty="0" err="1" smtClean="0"/>
              <a:t>Supply</a:t>
            </a:r>
            <a:r>
              <a:rPr lang="de-DE" dirty="0" smtClean="0"/>
              <a:t> Chain Management - Lagerbestände in der </a:t>
            </a:r>
            <a:r>
              <a:rPr lang="de-DE" dirty="0" err="1" smtClean="0"/>
              <a:t>Demanddriven</a:t>
            </a:r>
            <a:r>
              <a:rPr lang="de-DE" dirty="0" smtClean="0"/>
              <a:t> </a:t>
            </a:r>
            <a:r>
              <a:rPr lang="de-DE" dirty="0" err="1" smtClean="0"/>
              <a:t>Supply</a:t>
            </a:r>
            <a:r>
              <a:rPr lang="de-DE" dirty="0" smtClean="0"/>
              <a:t> Chain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12160" y="6448251"/>
            <a:ext cx="3096344" cy="365125"/>
          </a:xfrm>
        </p:spPr>
        <p:txBody>
          <a:bodyPr/>
          <a:lstStyle/>
          <a:p>
            <a:r>
              <a:rPr lang="de-DE" smtClean="0"/>
              <a:t>FH Ludwigshafen – O‘Leary/Eisenhofer</a:t>
            </a:r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0" y="6448251"/>
            <a:ext cx="5868144" cy="365125"/>
          </a:xfrm>
        </p:spPr>
        <p:txBody>
          <a:bodyPr/>
          <a:lstStyle/>
          <a:p>
            <a:r>
              <a:rPr lang="de-DE" dirty="0" err="1" smtClean="0"/>
              <a:t>Supply</a:t>
            </a:r>
            <a:r>
              <a:rPr lang="de-DE" dirty="0" smtClean="0"/>
              <a:t> Chain Management - Lagerbestände in der </a:t>
            </a:r>
            <a:r>
              <a:rPr lang="de-DE" dirty="0" err="1" smtClean="0"/>
              <a:t>Demanddriven</a:t>
            </a:r>
            <a:r>
              <a:rPr lang="de-DE" dirty="0" smtClean="0"/>
              <a:t> </a:t>
            </a:r>
            <a:r>
              <a:rPr lang="de-DE" dirty="0" err="1" smtClean="0"/>
              <a:t>Supply</a:t>
            </a:r>
            <a:r>
              <a:rPr lang="de-DE" dirty="0" smtClean="0"/>
              <a:t> Chain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85A9CEC-ED2C-478D-BF0F-6932F3E7D4F3}" type="slidenum">
              <a:rPr lang="de-DE" smtClean="0"/>
              <a:pPr/>
              <a:t>‹Nr.›</a:t>
            </a:fld>
            <a:endParaRPr lang="de-DE"/>
          </a:p>
        </p:txBody>
      </p:sp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80312" y="44624"/>
            <a:ext cx="1691680" cy="45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FH Ludwigshafen – O‘Leary/Eisenhofer</a:t>
            </a:r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err="1" smtClean="0"/>
              <a:t>Supply</a:t>
            </a:r>
            <a:r>
              <a:rPr lang="de-DE" dirty="0" smtClean="0"/>
              <a:t> Chain Management - Lagerbestände in der </a:t>
            </a:r>
            <a:r>
              <a:rPr lang="de-DE" dirty="0" err="1" smtClean="0"/>
              <a:t>Demanddriven</a:t>
            </a:r>
            <a:r>
              <a:rPr lang="de-DE" dirty="0" smtClean="0"/>
              <a:t> </a:t>
            </a:r>
            <a:r>
              <a:rPr lang="de-DE" dirty="0" err="1" smtClean="0"/>
              <a:t>Supply</a:t>
            </a:r>
            <a:r>
              <a:rPr lang="de-DE" dirty="0" smtClean="0"/>
              <a:t> Chain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85A9CEC-ED2C-478D-BF0F-6932F3E7D4F3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FH Ludwigshafen – O‘Leary/Eisenhofer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err="1" smtClean="0"/>
              <a:t>Supply</a:t>
            </a:r>
            <a:r>
              <a:rPr lang="de-DE" dirty="0" smtClean="0"/>
              <a:t> Chain Management - Lagerbestände in der </a:t>
            </a:r>
            <a:r>
              <a:rPr lang="de-DE" dirty="0" err="1" smtClean="0"/>
              <a:t>Demanddriven</a:t>
            </a:r>
            <a:r>
              <a:rPr lang="de-DE" dirty="0" smtClean="0"/>
              <a:t> </a:t>
            </a:r>
            <a:r>
              <a:rPr lang="de-DE" dirty="0" err="1" smtClean="0"/>
              <a:t>Supply</a:t>
            </a:r>
            <a:r>
              <a:rPr lang="de-DE" dirty="0" smtClean="0"/>
              <a:t> Chain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85A9CEC-ED2C-478D-BF0F-6932F3E7D4F3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r>
              <a:rPr lang="de-DE" smtClean="0"/>
              <a:t>FH Ludwigshafen – O‘Leary/Eisenhofer</a:t>
            </a:r>
            <a:endParaRPr lang="de-DE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A85A9CEC-ED2C-478D-BF0F-6932F3E7D4F3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r>
              <a:rPr lang="de-DE" smtClean="0"/>
              <a:t>Supply Chain Management- Lagerbestände in der Demanddriven Supply Chain</a:t>
            </a:r>
            <a:endParaRPr lang="de-D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868144" y="6248400"/>
            <a:ext cx="3096344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r>
              <a:rPr lang="de-DE" smtClean="0"/>
              <a:t>FH Ludwigshafen – O‘Leary/Eisenhofer</a:t>
            </a:r>
            <a:endParaRPr lang="de-DE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-180528" y="6248206"/>
            <a:ext cx="5940152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r>
              <a:rPr lang="de-DE" dirty="0" err="1" smtClean="0"/>
              <a:t>Supply</a:t>
            </a:r>
            <a:r>
              <a:rPr lang="de-DE" dirty="0" smtClean="0"/>
              <a:t> Chain Management - Lagerbestände in der </a:t>
            </a:r>
            <a:r>
              <a:rPr lang="de-DE" dirty="0" err="1" smtClean="0"/>
              <a:t>Demanddriven</a:t>
            </a:r>
            <a:r>
              <a:rPr lang="de-DE" dirty="0" smtClean="0"/>
              <a:t> </a:t>
            </a:r>
            <a:r>
              <a:rPr lang="de-DE" dirty="0" err="1" smtClean="0"/>
              <a:t>Supply</a:t>
            </a:r>
            <a:r>
              <a:rPr lang="de-DE" dirty="0" smtClean="0"/>
              <a:t> Chain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85A9CEC-ED2C-478D-BF0F-6932F3E7D4F3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3" r:id="rId1"/>
    <p:sldLayoutId id="2147483834" r:id="rId2"/>
    <p:sldLayoutId id="2147483835" r:id="rId3"/>
    <p:sldLayoutId id="2147483836" r:id="rId4"/>
    <p:sldLayoutId id="2147483837" r:id="rId5"/>
    <p:sldLayoutId id="2147483838" r:id="rId6"/>
    <p:sldLayoutId id="2147483839" r:id="rId7"/>
    <p:sldLayoutId id="2147483840" r:id="rId8"/>
    <p:sldLayoutId id="2147483841" r:id="rId9"/>
    <p:sldLayoutId id="2147483842" r:id="rId10"/>
    <p:sldLayoutId id="2147483843" r:id="rId11"/>
  </p:sldLayoutIdLst>
  <p:hf hdr="0"/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475656" y="4038600"/>
            <a:ext cx="7363544" cy="1828800"/>
          </a:xfrm>
        </p:spPr>
        <p:txBody>
          <a:bodyPr>
            <a:normAutofit fontScale="90000"/>
          </a:bodyPr>
          <a:lstStyle/>
          <a:p>
            <a:r>
              <a:rPr lang="de-AT" dirty="0" smtClean="0"/>
              <a:t>LagerBESTÄNDE IN DER Demanddriven supply Chain</a:t>
            </a:r>
            <a:endParaRPr lang="de-AT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AT" dirty="0" smtClean="0"/>
              <a:t>Joseph O‘Leary, Sören Eisenhofer</a:t>
            </a:r>
            <a:endParaRPr lang="de-AT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475656" y="358375"/>
            <a:ext cx="6156970" cy="39404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3200" dirty="0" smtClean="0"/>
              <a:t>Formel für Nachlieferung</a:t>
            </a:r>
            <a:endParaRPr lang="de-DE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de-DE" dirty="0" smtClean="0"/>
              <a:t>Am Beispiel des Verkäufers 2 (</a:t>
            </a:r>
            <a:r>
              <a:rPr lang="de-DE" dirty="0" err="1" smtClean="0"/>
              <a:t>Retailer</a:t>
            </a:r>
            <a:r>
              <a:rPr lang="de-DE" dirty="0" smtClean="0"/>
              <a:t> 2)</a:t>
            </a:r>
          </a:p>
          <a:p>
            <a:pPr>
              <a:buNone/>
            </a:pPr>
            <a:r>
              <a:rPr lang="de-DE" dirty="0" err="1" smtClean="0"/>
              <a:t>if</a:t>
            </a:r>
            <a:r>
              <a:rPr lang="de-DE" dirty="0" smtClean="0"/>
              <a:t>([</a:t>
            </a:r>
            <a:r>
              <a:rPr lang="de-DE" dirty="0" err="1" smtClean="0"/>
              <a:t>Retailer</a:t>
            </a:r>
            <a:r>
              <a:rPr lang="de-DE" dirty="0" smtClean="0"/>
              <a:t> 2 Bestand]+</a:t>
            </a:r>
          </a:p>
          <a:p>
            <a:pPr>
              <a:buNone/>
            </a:pPr>
            <a:r>
              <a:rPr lang="de-DE" dirty="0" smtClean="0"/>
              <a:t>[Nachlieferung im Gange RE 2]&lt;700,576,0)</a:t>
            </a:r>
            <a:endParaRPr lang="de-DE" dirty="0"/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FH Ludwigshafen – O‘Leary/Eisenhofer</a:t>
            </a:r>
            <a:endParaRPr lang="de-DE" dirty="0"/>
          </a:p>
        </p:txBody>
      </p:sp>
      <p:sp>
        <p:nvSpPr>
          <p:cNvPr id="11" name="Foliennummernplatzhalter 10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A85A9CEC-ED2C-478D-BF0F-6932F3E7D4F3}" type="slidenum">
              <a:rPr lang="de-DE" smtClean="0"/>
              <a:pPr/>
              <a:t>10</a:t>
            </a:fld>
            <a:endParaRPr lang="de-DE"/>
          </a:p>
        </p:txBody>
      </p:sp>
      <p:sp>
        <p:nvSpPr>
          <p:cNvPr id="12" name="Fußzeilenplatzhalt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Supply Chain Management- Lagerbestände in der Demanddriven Supply Chain</a:t>
            </a:r>
            <a:endParaRPr lang="de-DE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Szenario 1 (Mindestlagerbestandshaltung)</a:t>
            </a:r>
            <a:endParaRPr lang="de-DE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Consideo Simulation</a:t>
            </a:r>
            <a:endParaRPr lang="de-DE" dirty="0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FH Ludwigshafen – O‘Leary/Eisenhofer</a:t>
            </a:r>
            <a:endParaRPr lang="de-DE" dirty="0" smtClean="0"/>
          </a:p>
        </p:txBody>
      </p:sp>
      <p:sp>
        <p:nvSpPr>
          <p:cNvPr id="11" name="Foliennummernplatzhalt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85A9CEC-ED2C-478D-BF0F-6932F3E7D4F3}" type="slidenum">
              <a:rPr lang="de-DE" smtClean="0"/>
              <a:pPr/>
              <a:t>11</a:t>
            </a:fld>
            <a:endParaRPr lang="de-DE"/>
          </a:p>
        </p:txBody>
      </p:sp>
      <p:sp>
        <p:nvSpPr>
          <p:cNvPr id="12" name="Fußzeilenplatzhalt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 smtClean="0"/>
              <a:t>Supply Chain Management- Lagerbestände in der Demanddriven Supply Chain</a:t>
            </a:r>
            <a:endParaRPr lang="de-DE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Demand Driven Szenario</a:t>
            </a:r>
            <a:endParaRPr lang="de-DE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Szenario 2</a:t>
            </a:r>
            <a:endParaRPr lang="de-DE" dirty="0"/>
          </a:p>
        </p:txBody>
      </p:sp>
      <p:sp>
        <p:nvSpPr>
          <p:cNvPr id="9" name="Datumsplatzhalt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FH Ludwigshafen – O‘Leary/Eisenhofer</a:t>
            </a:r>
            <a:endParaRPr lang="de-DE" dirty="0" smtClean="0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85A9CEC-ED2C-478D-BF0F-6932F3E7D4F3}" type="slidenum">
              <a:rPr lang="de-DE" smtClean="0"/>
              <a:pPr/>
              <a:t>12</a:t>
            </a:fld>
            <a:endParaRPr lang="de-DE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 smtClean="0"/>
              <a:t>Supply Chain Management- Lagerbestände in der Demanddriven Supply Chain</a:t>
            </a:r>
            <a:endParaRPr lang="de-DE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de-DE" sz="3200" dirty="0" smtClean="0"/>
              <a:t>Demand Driven Supply Chain - Annahmen</a:t>
            </a:r>
            <a:endParaRPr lang="de-DE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de-DE" dirty="0" smtClean="0"/>
              <a:t>Alle liefernden Stellen kennen den Abverkauf pro Tag und kennen die Prognose (</a:t>
            </a:r>
            <a:r>
              <a:rPr lang="de-DE" dirty="0" err="1" smtClean="0"/>
              <a:t>Forecast</a:t>
            </a:r>
            <a:r>
              <a:rPr lang="de-DE" dirty="0" smtClean="0"/>
              <a:t>) für den Abverkauf</a:t>
            </a:r>
          </a:p>
          <a:p>
            <a:r>
              <a:rPr lang="de-DE" dirty="0" smtClean="0"/>
              <a:t>Dynamische Losgrößenberechnung aufgrund der Prognose (</a:t>
            </a:r>
            <a:r>
              <a:rPr lang="de-DE" dirty="0" err="1" smtClean="0"/>
              <a:t>Forecasts</a:t>
            </a:r>
            <a:r>
              <a:rPr lang="de-DE" dirty="0" smtClean="0"/>
              <a:t>)</a:t>
            </a:r>
          </a:p>
          <a:p>
            <a:r>
              <a:rPr lang="de-DE" dirty="0" smtClean="0"/>
              <a:t>Nachlieferung der dynamisch optimalen Losgröße, wenn Abverkauf den Schwellwert erreicht  </a:t>
            </a:r>
          </a:p>
          <a:p>
            <a:endParaRPr lang="de-DE" dirty="0"/>
          </a:p>
        </p:txBody>
      </p:sp>
      <p:sp>
        <p:nvSpPr>
          <p:cNvPr id="9" name="Datumsplatzhalt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FH Ludwigshafen – O‘Leary/Eisenhofer</a:t>
            </a:r>
            <a:endParaRPr lang="de-DE" dirty="0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A85A9CEC-ED2C-478D-BF0F-6932F3E7D4F3}" type="slidenum">
              <a:rPr lang="de-DE" smtClean="0"/>
              <a:pPr/>
              <a:t>13</a:t>
            </a:fld>
            <a:endParaRPr lang="de-DE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Supply Chain Management- Lagerbestände in der Demanddriven Supply Chain</a:t>
            </a:r>
            <a:endParaRPr lang="de-DE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3200" dirty="0" smtClean="0"/>
              <a:t>Szenario 2 in Consideo</a:t>
            </a:r>
            <a:endParaRPr lang="de-DE" sz="3200" dirty="0"/>
          </a:p>
        </p:txBody>
      </p:sp>
      <p:sp>
        <p:nvSpPr>
          <p:cNvPr id="4" name="Rounded Rectangle 3"/>
          <p:cNvSpPr/>
          <p:nvPr/>
        </p:nvSpPr>
        <p:spPr bwMode="gray">
          <a:xfrm rot="900000">
            <a:off x="3813204" y="3483529"/>
            <a:ext cx="1595766" cy="46734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solidFill>
              <a:srgbClr val="9E3039"/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lIns="144000" tIns="72000" rIns="144000" bIns="72000" rtlCol="0" anchor="ctr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de-DE" kern="0" dirty="0" smtClean="0">
                <a:solidFill>
                  <a:srgbClr val="9E3039"/>
                </a:solidFill>
                <a:ea typeface="Arial Unicode MS" pitchFamily="34" charset="-128"/>
                <a:cs typeface="Arial Unicode MS" pitchFamily="34" charset="-128"/>
                <a:sym typeface="Arial"/>
              </a:rPr>
              <a:t>SCREENSHOT</a:t>
            </a:r>
            <a:endParaRPr kern="0" dirty="0" smtClean="0">
              <a:solidFill>
                <a:srgbClr val="9E3039"/>
              </a:solidFill>
              <a:ea typeface="Arial Unicode MS" pitchFamily="34" charset="-128"/>
              <a:cs typeface="Arial Unicode MS" pitchFamily="34" charset="-128"/>
              <a:sym typeface="Arial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894371" y="1556792"/>
            <a:ext cx="7355259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FH Ludwigshafen – O‘Leary/Eisenhofer</a:t>
            </a:r>
            <a:endParaRPr lang="de-DE" dirty="0"/>
          </a:p>
        </p:txBody>
      </p:sp>
      <p:sp>
        <p:nvSpPr>
          <p:cNvPr id="11" name="Foliennummernplatzhalter 10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A85A9CEC-ED2C-478D-BF0F-6932F3E7D4F3}" type="slidenum">
              <a:rPr lang="de-DE" smtClean="0"/>
              <a:pPr/>
              <a:t>14</a:t>
            </a:fld>
            <a:endParaRPr lang="de-DE"/>
          </a:p>
        </p:txBody>
      </p:sp>
      <p:sp>
        <p:nvSpPr>
          <p:cNvPr id="12" name="Fußzeilenplatzhalt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Supply Chain Management- Lagerbestände in der Demanddriven Supply Chain</a:t>
            </a:r>
            <a:endParaRPr lang="de-DE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sz="3600" dirty="0" smtClean="0"/>
              <a:t>Grobe Struktur der Demand </a:t>
            </a:r>
            <a:r>
              <a:rPr lang="de-AT" sz="3600" dirty="0" err="1" smtClean="0"/>
              <a:t>Driven</a:t>
            </a:r>
            <a:r>
              <a:rPr lang="de-AT" sz="3600" dirty="0" smtClean="0"/>
              <a:t> </a:t>
            </a:r>
            <a:r>
              <a:rPr lang="de-AT" sz="3600" dirty="0" err="1" smtClean="0"/>
              <a:t>Supply</a:t>
            </a:r>
            <a:r>
              <a:rPr lang="de-AT" sz="3600" dirty="0" smtClean="0"/>
              <a:t> Chain</a:t>
            </a:r>
            <a:endParaRPr lang="de-AT" sz="3600" dirty="0"/>
          </a:p>
        </p:txBody>
      </p:sp>
      <p:sp>
        <p:nvSpPr>
          <p:cNvPr id="4" name="Rechteck 3"/>
          <p:cNvSpPr/>
          <p:nvPr/>
        </p:nvSpPr>
        <p:spPr>
          <a:xfrm>
            <a:off x="7318648" y="2705472"/>
            <a:ext cx="1368152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 smtClean="0"/>
              <a:t>Abverkauf 1</a:t>
            </a:r>
            <a:endParaRPr lang="de-AT" dirty="0"/>
          </a:p>
        </p:txBody>
      </p:sp>
      <p:sp>
        <p:nvSpPr>
          <p:cNvPr id="9" name="Rechteck 8"/>
          <p:cNvSpPr/>
          <p:nvPr/>
        </p:nvSpPr>
        <p:spPr>
          <a:xfrm>
            <a:off x="7318648" y="1905000"/>
            <a:ext cx="1368152" cy="5844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 err="1" smtClean="0"/>
              <a:t>Forecast</a:t>
            </a:r>
            <a:r>
              <a:rPr lang="de-AT" dirty="0" smtClean="0"/>
              <a:t> </a:t>
            </a:r>
            <a:r>
              <a:rPr lang="de-AT" dirty="0" err="1" smtClean="0"/>
              <a:t>Aberkauf</a:t>
            </a:r>
            <a:r>
              <a:rPr lang="de-AT" dirty="0" smtClean="0"/>
              <a:t> 1</a:t>
            </a:r>
            <a:endParaRPr lang="de-AT" dirty="0"/>
          </a:p>
        </p:txBody>
      </p:sp>
      <p:cxnSp>
        <p:nvCxnSpPr>
          <p:cNvPr id="12" name="Gerade Verbindung mit Pfeil 11"/>
          <p:cNvCxnSpPr>
            <a:endCxn id="9" idx="2"/>
          </p:cNvCxnSpPr>
          <p:nvPr/>
        </p:nvCxnSpPr>
        <p:spPr>
          <a:xfrm rot="5400000" flipH="1" flipV="1">
            <a:off x="7875916" y="2579458"/>
            <a:ext cx="216818" cy="3679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 Verbindung mit Pfeil 21"/>
          <p:cNvCxnSpPr>
            <a:stCxn id="4" idx="1"/>
          </p:cNvCxnSpPr>
          <p:nvPr/>
        </p:nvCxnSpPr>
        <p:spPr>
          <a:xfrm rot="10800000">
            <a:off x="5029944" y="1828800"/>
            <a:ext cx="2288704" cy="11287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 Verbindung mit Pfeil 24"/>
          <p:cNvCxnSpPr>
            <a:stCxn id="9" idx="1"/>
          </p:cNvCxnSpPr>
          <p:nvPr/>
        </p:nvCxnSpPr>
        <p:spPr>
          <a:xfrm rot="10800000">
            <a:off x="5029944" y="1828800"/>
            <a:ext cx="2288704" cy="36842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 Verbindung mit Pfeil 27"/>
          <p:cNvCxnSpPr>
            <a:stCxn id="92" idx="1"/>
          </p:cNvCxnSpPr>
          <p:nvPr/>
        </p:nvCxnSpPr>
        <p:spPr>
          <a:xfrm rot="10800000" flipV="1">
            <a:off x="4866928" y="5441032"/>
            <a:ext cx="2509936" cy="64239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Gerade Verbindung mit Pfeil 30"/>
          <p:cNvCxnSpPr/>
          <p:nvPr/>
        </p:nvCxnSpPr>
        <p:spPr>
          <a:xfrm rot="10800000" flipV="1">
            <a:off x="4866928" y="4725144"/>
            <a:ext cx="2451720" cy="135828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Pfeil nach rechts 33"/>
          <p:cNvSpPr/>
          <p:nvPr/>
        </p:nvSpPr>
        <p:spPr>
          <a:xfrm rot="1303049">
            <a:off x="4021635" y="3898218"/>
            <a:ext cx="986378" cy="509365"/>
          </a:xfrm>
          <a:prstGeom prst="rightArrow">
            <a:avLst>
              <a:gd name="adj1" fmla="val 55514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cxnSp>
        <p:nvCxnSpPr>
          <p:cNvPr id="37" name="Gerade Verbindung mit Pfeil 36"/>
          <p:cNvCxnSpPr/>
          <p:nvPr/>
        </p:nvCxnSpPr>
        <p:spPr>
          <a:xfrm rot="5400000">
            <a:off x="3791136" y="2685864"/>
            <a:ext cx="1143000" cy="38472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Gerade Verbindung mit Pfeil 39"/>
          <p:cNvCxnSpPr/>
          <p:nvPr/>
        </p:nvCxnSpPr>
        <p:spPr>
          <a:xfrm rot="5400000" flipH="1" flipV="1">
            <a:off x="3442928" y="4966928"/>
            <a:ext cx="1600200" cy="48344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hteck 40"/>
          <p:cNvSpPr/>
          <p:nvPr/>
        </p:nvSpPr>
        <p:spPr>
          <a:xfrm>
            <a:off x="1524000" y="1828800"/>
            <a:ext cx="1296144" cy="60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 smtClean="0"/>
              <a:t>Losgrößen-</a:t>
            </a:r>
            <a:r>
              <a:rPr lang="de-AT" dirty="0" err="1" smtClean="0"/>
              <a:t>ermittlung</a:t>
            </a:r>
            <a:endParaRPr lang="de-AT" dirty="0"/>
          </a:p>
        </p:txBody>
      </p:sp>
      <p:cxnSp>
        <p:nvCxnSpPr>
          <p:cNvPr id="45" name="Gerade Verbindung mit Pfeil 44"/>
          <p:cNvCxnSpPr>
            <a:stCxn id="4" idx="1"/>
            <a:endCxn id="41" idx="3"/>
          </p:cNvCxnSpPr>
          <p:nvPr/>
        </p:nvCxnSpPr>
        <p:spPr>
          <a:xfrm rot="10800000">
            <a:off x="2820144" y="2133600"/>
            <a:ext cx="4498504" cy="823900"/>
          </a:xfrm>
          <a:prstGeom prst="straightConnector1">
            <a:avLst/>
          </a:prstGeom>
          <a:ln>
            <a:solidFill>
              <a:srgbClr val="008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Gerade Verbindung mit Pfeil 47"/>
          <p:cNvCxnSpPr>
            <a:stCxn id="9" idx="1"/>
            <a:endCxn id="41" idx="3"/>
          </p:cNvCxnSpPr>
          <p:nvPr/>
        </p:nvCxnSpPr>
        <p:spPr>
          <a:xfrm rot="10800000">
            <a:off x="2820144" y="2133600"/>
            <a:ext cx="4498504" cy="63624"/>
          </a:xfrm>
          <a:prstGeom prst="straightConnector1">
            <a:avLst/>
          </a:prstGeom>
          <a:ln>
            <a:solidFill>
              <a:srgbClr val="008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Gerade Verbindung mit Pfeil 49"/>
          <p:cNvCxnSpPr>
            <a:endCxn id="41" idx="3"/>
          </p:cNvCxnSpPr>
          <p:nvPr/>
        </p:nvCxnSpPr>
        <p:spPr>
          <a:xfrm rot="10800000">
            <a:off x="2820144" y="2133600"/>
            <a:ext cx="4498504" cy="2591544"/>
          </a:xfrm>
          <a:prstGeom prst="straightConnector1">
            <a:avLst/>
          </a:prstGeom>
          <a:ln>
            <a:solidFill>
              <a:srgbClr val="008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Gerade Verbindung mit Pfeil 51"/>
          <p:cNvCxnSpPr>
            <a:stCxn id="92" idx="1"/>
            <a:endCxn id="41" idx="3"/>
          </p:cNvCxnSpPr>
          <p:nvPr/>
        </p:nvCxnSpPr>
        <p:spPr>
          <a:xfrm rot="10800000">
            <a:off x="2820144" y="2133600"/>
            <a:ext cx="4556720" cy="3307432"/>
          </a:xfrm>
          <a:prstGeom prst="straightConnector1">
            <a:avLst/>
          </a:prstGeom>
          <a:ln>
            <a:solidFill>
              <a:srgbClr val="008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Gerade Verbindung mit Pfeil 54"/>
          <p:cNvCxnSpPr>
            <a:stCxn id="41" idx="2"/>
            <a:endCxn id="97" idx="2"/>
          </p:cNvCxnSpPr>
          <p:nvPr/>
        </p:nvCxnSpPr>
        <p:spPr>
          <a:xfrm rot="5400000">
            <a:off x="1605302" y="2934238"/>
            <a:ext cx="1062608" cy="709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Pfeil nach rechts 34"/>
          <p:cNvSpPr/>
          <p:nvPr/>
        </p:nvSpPr>
        <p:spPr>
          <a:xfrm rot="20296951" flipV="1">
            <a:off x="4019880" y="3064227"/>
            <a:ext cx="1008112" cy="5040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86" name="Rechteck 85"/>
          <p:cNvSpPr/>
          <p:nvPr/>
        </p:nvSpPr>
        <p:spPr>
          <a:xfrm>
            <a:off x="3733800" y="1524000"/>
            <a:ext cx="1296144" cy="60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 smtClean="0"/>
              <a:t>Losgrößen-</a:t>
            </a:r>
            <a:r>
              <a:rPr lang="de-AT" dirty="0" err="1" smtClean="0"/>
              <a:t>ermittlung</a:t>
            </a:r>
            <a:endParaRPr lang="de-AT" dirty="0"/>
          </a:p>
        </p:txBody>
      </p:sp>
      <p:sp>
        <p:nvSpPr>
          <p:cNvPr id="87" name="Rechteck 86"/>
          <p:cNvSpPr/>
          <p:nvPr/>
        </p:nvSpPr>
        <p:spPr>
          <a:xfrm>
            <a:off x="3581400" y="5791200"/>
            <a:ext cx="1296144" cy="60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 smtClean="0"/>
              <a:t>Losgrößen-</a:t>
            </a:r>
            <a:r>
              <a:rPr lang="de-AT" dirty="0" err="1" smtClean="0"/>
              <a:t>ermittlung</a:t>
            </a:r>
            <a:endParaRPr lang="de-AT" dirty="0"/>
          </a:p>
        </p:txBody>
      </p:sp>
      <p:sp>
        <p:nvSpPr>
          <p:cNvPr id="92" name="Rechteck 91"/>
          <p:cNvSpPr/>
          <p:nvPr/>
        </p:nvSpPr>
        <p:spPr>
          <a:xfrm>
            <a:off x="7376864" y="5148808"/>
            <a:ext cx="1371600" cy="5844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 err="1" smtClean="0"/>
              <a:t>Forecast</a:t>
            </a:r>
            <a:r>
              <a:rPr lang="de-AT" dirty="0" smtClean="0"/>
              <a:t> </a:t>
            </a:r>
            <a:r>
              <a:rPr lang="de-AT" dirty="0" err="1" smtClean="0"/>
              <a:t>Aberkauf</a:t>
            </a:r>
            <a:r>
              <a:rPr lang="de-AT" dirty="0" smtClean="0"/>
              <a:t> 1</a:t>
            </a:r>
            <a:endParaRPr lang="de-AT" dirty="0"/>
          </a:p>
        </p:txBody>
      </p:sp>
      <p:sp>
        <p:nvSpPr>
          <p:cNvPr id="96" name="Rechteck 95"/>
          <p:cNvSpPr/>
          <p:nvPr/>
        </p:nvSpPr>
        <p:spPr>
          <a:xfrm>
            <a:off x="7308304" y="4437112"/>
            <a:ext cx="1368152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 smtClean="0"/>
              <a:t>Abverkauf 2</a:t>
            </a:r>
            <a:endParaRPr lang="de-AT" dirty="0"/>
          </a:p>
        </p:txBody>
      </p:sp>
      <p:sp>
        <p:nvSpPr>
          <p:cNvPr id="97" name="Pfeil nach rechts 52"/>
          <p:cNvSpPr/>
          <p:nvPr/>
        </p:nvSpPr>
        <p:spPr>
          <a:xfrm flipV="1">
            <a:off x="1985864" y="3501008"/>
            <a:ext cx="230552" cy="5040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98" name="Rechteck 97"/>
          <p:cNvSpPr/>
          <p:nvPr/>
        </p:nvSpPr>
        <p:spPr>
          <a:xfrm>
            <a:off x="304800" y="3276600"/>
            <a:ext cx="1584176" cy="838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 smtClean="0"/>
              <a:t>Bestand</a:t>
            </a:r>
          </a:p>
          <a:p>
            <a:pPr algn="ctr"/>
            <a:r>
              <a:rPr lang="de-AT" dirty="0" smtClean="0"/>
              <a:t>Zentrallager (CDC)</a:t>
            </a:r>
            <a:endParaRPr lang="de-AT" dirty="0"/>
          </a:p>
        </p:txBody>
      </p:sp>
      <p:sp>
        <p:nvSpPr>
          <p:cNvPr id="99" name="Rechteck 98"/>
          <p:cNvSpPr/>
          <p:nvPr/>
        </p:nvSpPr>
        <p:spPr>
          <a:xfrm>
            <a:off x="2378224" y="3276600"/>
            <a:ext cx="1584176" cy="838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 smtClean="0"/>
              <a:t>Bestand</a:t>
            </a:r>
          </a:p>
          <a:p>
            <a:pPr algn="ctr"/>
            <a:r>
              <a:rPr lang="de-AT" dirty="0" smtClean="0"/>
              <a:t>Regionallager (RDC)</a:t>
            </a:r>
            <a:endParaRPr lang="de-AT" dirty="0"/>
          </a:p>
        </p:txBody>
      </p:sp>
      <p:sp>
        <p:nvSpPr>
          <p:cNvPr id="101" name="Rechteck 100"/>
          <p:cNvSpPr/>
          <p:nvPr/>
        </p:nvSpPr>
        <p:spPr>
          <a:xfrm>
            <a:off x="5105400" y="2644552"/>
            <a:ext cx="1728192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 smtClean="0"/>
              <a:t>Bestand Verkaufsstelle 1 (RE 1)</a:t>
            </a:r>
            <a:endParaRPr lang="de-AT" dirty="0"/>
          </a:p>
        </p:txBody>
      </p:sp>
      <p:sp>
        <p:nvSpPr>
          <p:cNvPr id="102" name="Rechteck 101"/>
          <p:cNvSpPr/>
          <p:nvPr/>
        </p:nvSpPr>
        <p:spPr>
          <a:xfrm>
            <a:off x="5105400" y="3940696"/>
            <a:ext cx="1728192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 smtClean="0"/>
              <a:t>Bestand Verkaufsstelle 1 (RE 2)</a:t>
            </a:r>
            <a:endParaRPr lang="de-AT" dirty="0"/>
          </a:p>
        </p:txBody>
      </p:sp>
      <p:sp>
        <p:nvSpPr>
          <p:cNvPr id="103" name="Datumsplatzhalter 10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FH Ludwigshafen – O‘Leary/Eisenhofer</a:t>
            </a:r>
            <a:endParaRPr lang="de-DE" dirty="0"/>
          </a:p>
        </p:txBody>
      </p:sp>
      <p:sp>
        <p:nvSpPr>
          <p:cNvPr id="104" name="Foliennummernplatzhalter 10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A85A9CEC-ED2C-478D-BF0F-6932F3E7D4F3}" type="slidenum">
              <a:rPr lang="de-DE" smtClean="0"/>
              <a:pPr/>
              <a:t>15</a:t>
            </a:fld>
            <a:endParaRPr lang="de-DE"/>
          </a:p>
        </p:txBody>
      </p:sp>
      <p:sp>
        <p:nvSpPr>
          <p:cNvPr id="105" name="Fußzeilenplatzhalter 10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Supply Chain Management- Lagerbestände in der Demanddriven Supply Chain</a:t>
            </a:r>
            <a:endParaRPr lang="de-DE" dirty="0" smtClean="0"/>
          </a:p>
        </p:txBody>
      </p:sp>
      <p:cxnSp>
        <p:nvCxnSpPr>
          <p:cNvPr id="38" name="Gerade Verbindung mit Pfeil 37"/>
          <p:cNvCxnSpPr>
            <a:stCxn id="96" idx="2"/>
            <a:endCxn id="92" idx="0"/>
          </p:cNvCxnSpPr>
          <p:nvPr/>
        </p:nvCxnSpPr>
        <p:spPr>
          <a:xfrm rot="16200000" flipH="1">
            <a:off x="7923702" y="5009846"/>
            <a:ext cx="207640" cy="702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de-DE" sz="3200" dirty="0" smtClean="0"/>
              <a:t>Erklärung der Berechnungen in einer Stufe</a:t>
            </a:r>
            <a:endParaRPr lang="de-DE" sz="3200" dirty="0"/>
          </a:p>
        </p:txBody>
      </p:sp>
      <p:cxnSp>
        <p:nvCxnSpPr>
          <p:cNvPr id="12" name="Gerade Verbindung mit Pfeil 11"/>
          <p:cNvCxnSpPr>
            <a:stCxn id="82" idx="3"/>
            <a:endCxn id="88" idx="1"/>
          </p:cNvCxnSpPr>
          <p:nvPr/>
        </p:nvCxnSpPr>
        <p:spPr>
          <a:xfrm>
            <a:off x="3962400" y="4447220"/>
            <a:ext cx="14478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Gerade Verbindung 12"/>
          <p:cNvCxnSpPr/>
          <p:nvPr/>
        </p:nvCxnSpPr>
        <p:spPr>
          <a:xfrm rot="5400000">
            <a:off x="4535996" y="4473116"/>
            <a:ext cx="2160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13"/>
          <p:cNvCxnSpPr/>
          <p:nvPr/>
        </p:nvCxnSpPr>
        <p:spPr>
          <a:xfrm rot="5400000">
            <a:off x="4680012" y="4473116"/>
            <a:ext cx="2160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 Verbindung 14"/>
          <p:cNvCxnSpPr/>
          <p:nvPr/>
        </p:nvCxnSpPr>
        <p:spPr>
          <a:xfrm rot="5400000">
            <a:off x="4824028" y="4473116"/>
            <a:ext cx="2160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hteck 16"/>
          <p:cNvSpPr/>
          <p:nvPr/>
        </p:nvSpPr>
        <p:spPr>
          <a:xfrm>
            <a:off x="2683024" y="2286000"/>
            <a:ext cx="1584176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 err="1" smtClean="0"/>
              <a:t>Forecast</a:t>
            </a:r>
            <a:endParaRPr lang="de-AT" dirty="0"/>
          </a:p>
        </p:txBody>
      </p:sp>
      <p:sp>
        <p:nvSpPr>
          <p:cNvPr id="18" name="Rechteck 17"/>
          <p:cNvSpPr/>
          <p:nvPr/>
        </p:nvSpPr>
        <p:spPr>
          <a:xfrm>
            <a:off x="930424" y="3048000"/>
            <a:ext cx="1888976" cy="60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 smtClean="0"/>
              <a:t>Dyn. Losgrößen-berechnung</a:t>
            </a:r>
            <a:endParaRPr lang="de-AT" dirty="0"/>
          </a:p>
        </p:txBody>
      </p:sp>
      <p:cxnSp>
        <p:nvCxnSpPr>
          <p:cNvPr id="21" name="Gerade Verbindung mit Pfeil 20"/>
          <p:cNvCxnSpPr>
            <a:stCxn id="17" idx="2"/>
            <a:endCxn id="18" idx="0"/>
          </p:cNvCxnSpPr>
          <p:nvPr/>
        </p:nvCxnSpPr>
        <p:spPr>
          <a:xfrm rot="5400000">
            <a:off x="2474032" y="2046920"/>
            <a:ext cx="401960" cy="1600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 Verbindung mit Pfeil 21"/>
          <p:cNvCxnSpPr>
            <a:stCxn id="18" idx="2"/>
            <a:endCxn id="82" idx="0"/>
          </p:cNvCxnSpPr>
          <p:nvPr/>
        </p:nvCxnSpPr>
        <p:spPr>
          <a:xfrm rot="16200000" flipH="1">
            <a:off x="2328106" y="3204406"/>
            <a:ext cx="609600" cy="15159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 Verbindung mit Pfeil 22"/>
          <p:cNvCxnSpPr>
            <a:endCxn id="82" idx="0"/>
          </p:cNvCxnSpPr>
          <p:nvPr/>
        </p:nvCxnSpPr>
        <p:spPr>
          <a:xfrm rot="10800000" flipV="1">
            <a:off x="3390900" y="2667000"/>
            <a:ext cx="1753716" cy="1600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 Verbindung mit Pfeil 23"/>
          <p:cNvCxnSpPr>
            <a:stCxn id="72" idx="2"/>
            <a:endCxn id="82" idx="0"/>
          </p:cNvCxnSpPr>
          <p:nvPr/>
        </p:nvCxnSpPr>
        <p:spPr>
          <a:xfrm rot="5400000">
            <a:off x="4453694" y="1680406"/>
            <a:ext cx="1524000" cy="3649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 Verbindung mit Pfeil 24"/>
          <p:cNvCxnSpPr>
            <a:stCxn id="82" idx="1"/>
            <a:endCxn id="79" idx="3"/>
          </p:cNvCxnSpPr>
          <p:nvPr/>
        </p:nvCxnSpPr>
        <p:spPr>
          <a:xfrm rot="10800000">
            <a:off x="1371600" y="4447220"/>
            <a:ext cx="14478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 Verbindung mit Pfeil 26"/>
          <p:cNvCxnSpPr>
            <a:stCxn id="88" idx="3"/>
            <a:endCxn id="91" idx="1"/>
          </p:cNvCxnSpPr>
          <p:nvPr/>
        </p:nvCxnSpPr>
        <p:spPr>
          <a:xfrm>
            <a:off x="6553200" y="4447220"/>
            <a:ext cx="7620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 Verbindung mit Pfeil 29"/>
          <p:cNvCxnSpPr>
            <a:stCxn id="75" idx="1"/>
            <a:endCxn id="18" idx="3"/>
          </p:cNvCxnSpPr>
          <p:nvPr/>
        </p:nvCxnSpPr>
        <p:spPr>
          <a:xfrm rot="10800000" flipV="1">
            <a:off x="2819400" y="3096580"/>
            <a:ext cx="4495800" cy="2562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Gerade Verbindung mit Pfeil 30"/>
          <p:cNvCxnSpPr>
            <a:stCxn id="77" idx="1"/>
            <a:endCxn id="18" idx="3"/>
          </p:cNvCxnSpPr>
          <p:nvPr/>
        </p:nvCxnSpPr>
        <p:spPr>
          <a:xfrm rot="10800000">
            <a:off x="2819400" y="3352800"/>
            <a:ext cx="4495800" cy="3324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Abgerundete rechteckige Legende 31"/>
          <p:cNvSpPr/>
          <p:nvPr/>
        </p:nvSpPr>
        <p:spPr>
          <a:xfrm>
            <a:off x="228600" y="1600200"/>
            <a:ext cx="6553200" cy="304800"/>
          </a:xfrm>
          <a:prstGeom prst="wedgeRoundRectCallout">
            <a:avLst>
              <a:gd name="adj1" fmla="val -29278"/>
              <a:gd name="adj2" fmla="val 425866"/>
              <a:gd name="adj3" fmla="val 16667"/>
            </a:avLst>
          </a:prstGeom>
          <a:solidFill>
            <a:srgbClr val="8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1400" dirty="0" err="1" smtClean="0">
                <a:latin typeface="Arial"/>
                <a:cs typeface="Arial"/>
              </a:rPr>
              <a:t>int</a:t>
            </a:r>
            <a:r>
              <a:rPr lang="de-AT" sz="1400" dirty="0" smtClean="0">
                <a:latin typeface="Arial"/>
                <a:cs typeface="Arial"/>
              </a:rPr>
              <a:t>(</a:t>
            </a:r>
            <a:r>
              <a:rPr lang="de-AT" sz="1400" dirty="0" err="1" smtClean="0">
                <a:latin typeface="Arial"/>
                <a:cs typeface="Arial"/>
              </a:rPr>
              <a:t>sqrt</a:t>
            </a:r>
            <a:r>
              <a:rPr lang="de-AT" sz="1400" dirty="0" smtClean="0">
                <a:latin typeface="Arial"/>
                <a:cs typeface="Arial"/>
              </a:rPr>
              <a:t>([</a:t>
            </a:r>
            <a:r>
              <a:rPr lang="de-AT" sz="1400" dirty="0" err="1" smtClean="0">
                <a:latin typeface="Arial"/>
                <a:cs typeface="Arial"/>
              </a:rPr>
              <a:t>Forecastsammler</a:t>
            </a:r>
            <a:r>
              <a:rPr lang="de-AT" sz="1400" dirty="0" smtClean="0">
                <a:latin typeface="Arial"/>
                <a:cs typeface="Arial"/>
              </a:rPr>
              <a:t>]*[Bestellkosten]/[Lagerkosten pro </a:t>
            </a:r>
            <a:r>
              <a:rPr lang="de-AT" sz="1400" dirty="0" err="1" smtClean="0">
                <a:latin typeface="Arial"/>
                <a:cs typeface="Arial"/>
              </a:rPr>
              <a:t>Stueck</a:t>
            </a:r>
            <a:r>
              <a:rPr lang="de-AT" sz="1400" dirty="0" smtClean="0">
                <a:latin typeface="Arial"/>
                <a:cs typeface="Arial"/>
              </a:rPr>
              <a:t> pro Tag]))</a:t>
            </a:r>
            <a:endParaRPr lang="de-AT" sz="1400" dirty="0">
              <a:latin typeface="Arial"/>
              <a:cs typeface="Arial"/>
            </a:endParaRPr>
          </a:p>
        </p:txBody>
      </p:sp>
      <p:sp>
        <p:nvSpPr>
          <p:cNvPr id="33" name="Abgerundete rechteckige Legende 32"/>
          <p:cNvSpPr/>
          <p:nvPr/>
        </p:nvSpPr>
        <p:spPr>
          <a:xfrm>
            <a:off x="1295400" y="4876800"/>
            <a:ext cx="5791200" cy="518120"/>
          </a:xfrm>
          <a:prstGeom prst="wedgeRoundRectCallout">
            <a:avLst>
              <a:gd name="adj1" fmla="val -12531"/>
              <a:gd name="adj2" fmla="val -91583"/>
              <a:gd name="adj3" fmla="val 16667"/>
            </a:avLst>
          </a:prstGeom>
          <a:solidFill>
            <a:srgbClr val="8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1400" dirty="0" err="1" smtClean="0">
                <a:latin typeface="Arial"/>
                <a:cs typeface="Arial"/>
              </a:rPr>
              <a:t>if</a:t>
            </a:r>
            <a:r>
              <a:rPr lang="de-AT" sz="1400" dirty="0" smtClean="0">
                <a:latin typeface="Arial"/>
                <a:cs typeface="Arial"/>
              </a:rPr>
              <a:t>([</a:t>
            </a:r>
            <a:r>
              <a:rPr lang="de-AT" sz="1400" dirty="0" err="1" smtClean="0">
                <a:latin typeface="Arial"/>
                <a:cs typeface="Arial"/>
              </a:rPr>
              <a:t>lossgroessensammlerRDC</a:t>
            </a:r>
            <a:r>
              <a:rPr lang="de-AT" sz="1400" dirty="0" smtClean="0">
                <a:latin typeface="Arial"/>
                <a:cs typeface="Arial"/>
              </a:rPr>
              <a:t>]&gt;=</a:t>
            </a:r>
          </a:p>
          <a:p>
            <a:pPr algn="ctr"/>
            <a:r>
              <a:rPr lang="de-AT" sz="1400" dirty="0" smtClean="0">
                <a:latin typeface="Arial"/>
                <a:cs typeface="Arial"/>
              </a:rPr>
              <a:t>[Losgroesse RDC]-2.5*[Durchschnittsammler], [Losgroesse RDC], 0)</a:t>
            </a:r>
            <a:endParaRPr lang="de-AT" sz="1400" dirty="0">
              <a:latin typeface="Arial"/>
              <a:cs typeface="Arial"/>
            </a:endParaRPr>
          </a:p>
        </p:txBody>
      </p:sp>
      <p:sp>
        <p:nvSpPr>
          <p:cNvPr id="70" name="Rechteck 69"/>
          <p:cNvSpPr/>
          <p:nvPr/>
        </p:nvSpPr>
        <p:spPr>
          <a:xfrm>
            <a:off x="4419600" y="2286000"/>
            <a:ext cx="1584176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 smtClean="0"/>
              <a:t>Durchschnitt</a:t>
            </a:r>
            <a:endParaRPr lang="de-AT" dirty="0"/>
          </a:p>
        </p:txBody>
      </p:sp>
      <p:sp>
        <p:nvSpPr>
          <p:cNvPr id="72" name="Rechteck 71"/>
          <p:cNvSpPr/>
          <p:nvPr/>
        </p:nvSpPr>
        <p:spPr>
          <a:xfrm>
            <a:off x="6248400" y="2209800"/>
            <a:ext cx="1584176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 smtClean="0"/>
              <a:t>Losgrößen-sammler</a:t>
            </a:r>
            <a:endParaRPr lang="de-AT" dirty="0"/>
          </a:p>
        </p:txBody>
      </p:sp>
      <p:sp>
        <p:nvSpPr>
          <p:cNvPr id="75" name="Rechteck 74"/>
          <p:cNvSpPr/>
          <p:nvPr/>
        </p:nvSpPr>
        <p:spPr>
          <a:xfrm>
            <a:off x="7315200" y="2916560"/>
            <a:ext cx="1584176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 smtClean="0"/>
              <a:t>Bestellkosten</a:t>
            </a:r>
            <a:endParaRPr lang="de-AT" dirty="0"/>
          </a:p>
        </p:txBody>
      </p:sp>
      <p:sp>
        <p:nvSpPr>
          <p:cNvPr id="77" name="Rechteck 76"/>
          <p:cNvSpPr/>
          <p:nvPr/>
        </p:nvSpPr>
        <p:spPr>
          <a:xfrm>
            <a:off x="7315200" y="3505200"/>
            <a:ext cx="1584176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 smtClean="0"/>
              <a:t>Lagerkosten</a:t>
            </a:r>
            <a:endParaRPr lang="de-AT" dirty="0"/>
          </a:p>
        </p:txBody>
      </p:sp>
      <p:sp>
        <p:nvSpPr>
          <p:cNvPr id="79" name="Rechteck 78"/>
          <p:cNvSpPr/>
          <p:nvPr/>
        </p:nvSpPr>
        <p:spPr>
          <a:xfrm>
            <a:off x="228600" y="4267200"/>
            <a:ext cx="1143000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 smtClean="0"/>
              <a:t>Bestand 1</a:t>
            </a:r>
            <a:endParaRPr lang="de-AT" dirty="0"/>
          </a:p>
        </p:txBody>
      </p:sp>
      <p:sp>
        <p:nvSpPr>
          <p:cNvPr id="82" name="Rechteck 81"/>
          <p:cNvSpPr/>
          <p:nvPr/>
        </p:nvSpPr>
        <p:spPr>
          <a:xfrm>
            <a:off x="2819400" y="4267200"/>
            <a:ext cx="1143000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 smtClean="0"/>
              <a:t>Beladen</a:t>
            </a:r>
            <a:endParaRPr lang="de-AT" dirty="0"/>
          </a:p>
        </p:txBody>
      </p:sp>
      <p:sp>
        <p:nvSpPr>
          <p:cNvPr id="88" name="Rechteck 87"/>
          <p:cNvSpPr/>
          <p:nvPr/>
        </p:nvSpPr>
        <p:spPr>
          <a:xfrm>
            <a:off x="5410200" y="4267200"/>
            <a:ext cx="1143000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 smtClean="0"/>
              <a:t>Entladen</a:t>
            </a:r>
            <a:endParaRPr lang="de-AT" dirty="0"/>
          </a:p>
        </p:txBody>
      </p:sp>
      <p:sp>
        <p:nvSpPr>
          <p:cNvPr id="91" name="Rechteck 90"/>
          <p:cNvSpPr/>
          <p:nvPr/>
        </p:nvSpPr>
        <p:spPr>
          <a:xfrm>
            <a:off x="7315200" y="4267200"/>
            <a:ext cx="1143000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 smtClean="0"/>
              <a:t>Bestand 2</a:t>
            </a:r>
            <a:endParaRPr lang="de-AT" dirty="0"/>
          </a:p>
        </p:txBody>
      </p:sp>
      <p:sp>
        <p:nvSpPr>
          <p:cNvPr id="93" name="Datumsplatzhalter 9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FH Ludwigshafen – O‘Leary/Eisenhofer</a:t>
            </a:r>
            <a:endParaRPr lang="de-DE" dirty="0"/>
          </a:p>
        </p:txBody>
      </p:sp>
      <p:sp>
        <p:nvSpPr>
          <p:cNvPr id="94" name="Foliennummernplatzhalter 9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A85A9CEC-ED2C-478D-BF0F-6932F3E7D4F3}" type="slidenum">
              <a:rPr lang="de-DE" smtClean="0"/>
              <a:pPr/>
              <a:t>16</a:t>
            </a:fld>
            <a:endParaRPr lang="de-DE"/>
          </a:p>
        </p:txBody>
      </p:sp>
      <p:sp>
        <p:nvSpPr>
          <p:cNvPr id="95" name="Fußzeilenplatzhalter 9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Supply Chain Management- Lagerbestände in der Demanddriven Supply Chain</a:t>
            </a:r>
            <a:endParaRPr lang="de-DE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Demand Driven Szenario</a:t>
            </a:r>
            <a:endParaRPr lang="de-DE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Consideo Simulation</a:t>
            </a:r>
            <a:endParaRPr lang="de-DE" dirty="0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FH Ludwigshafen – O‘Leary/Eisenhofer</a:t>
            </a:r>
            <a:endParaRPr lang="de-DE" dirty="0" smtClean="0"/>
          </a:p>
        </p:txBody>
      </p:sp>
      <p:sp>
        <p:nvSpPr>
          <p:cNvPr id="11" name="Foliennummernplatzhalt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85A9CEC-ED2C-478D-BF0F-6932F3E7D4F3}" type="slidenum">
              <a:rPr lang="de-DE" smtClean="0"/>
              <a:pPr/>
              <a:t>17</a:t>
            </a:fld>
            <a:endParaRPr lang="de-DE"/>
          </a:p>
        </p:txBody>
      </p:sp>
      <p:sp>
        <p:nvSpPr>
          <p:cNvPr id="12" name="Fußzeilenplatzhalt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 smtClean="0"/>
              <a:t>Supply Chain Management- Lagerbestände in der Demanddriven Supply Chain</a:t>
            </a:r>
            <a:endParaRPr lang="de-DE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Detailergebnisse im Vergleich</a:t>
            </a:r>
            <a:endParaRPr lang="de-DE" dirty="0"/>
          </a:p>
        </p:txBody>
      </p:sp>
      <p:sp>
        <p:nvSpPr>
          <p:cNvPr id="9" name="Datumsplatzhalt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FH Ludwigshafen – O‘Leary/Eisenhofer</a:t>
            </a:r>
            <a:endParaRPr lang="de-DE" dirty="0" smtClean="0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85A9CEC-ED2C-478D-BF0F-6932F3E7D4F3}" type="slidenum">
              <a:rPr lang="de-DE" smtClean="0"/>
              <a:pPr/>
              <a:t>18</a:t>
            </a:fld>
            <a:endParaRPr lang="de-DE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 smtClean="0"/>
              <a:t>Supply Chain Management- Lagerbestände in der Demanddriven Supply Chain</a:t>
            </a:r>
            <a:endParaRPr lang="de-DE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3200" dirty="0" smtClean="0"/>
              <a:t>Verkäufer 1 (</a:t>
            </a:r>
            <a:r>
              <a:rPr lang="de-DE" sz="3200" dirty="0" err="1" smtClean="0"/>
              <a:t>Retailer</a:t>
            </a:r>
            <a:r>
              <a:rPr lang="de-DE" sz="3200" dirty="0" smtClean="0"/>
              <a:t> 1)</a:t>
            </a:r>
            <a:endParaRPr lang="de-DE" sz="3200" dirty="0"/>
          </a:p>
        </p:txBody>
      </p:sp>
      <p:graphicFrame>
        <p:nvGraphicFramePr>
          <p:cNvPr id="12" name="Inhaltsplatzhalter 11"/>
          <p:cNvGraphicFramePr>
            <a:graphicFrameLocks noGrp="1"/>
          </p:cNvGraphicFramePr>
          <p:nvPr>
            <p:ph sz="quarter" idx="4294967295"/>
          </p:nvPr>
        </p:nvGraphicFramePr>
        <p:xfrm>
          <a:off x="495300" y="1600200"/>
          <a:ext cx="8153400" cy="4495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" name="Datumsplatzhalt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FH Ludwigshafen – O‘Leary/Eisenhofer</a:t>
            </a:r>
            <a:endParaRPr lang="de-DE"/>
          </a:p>
        </p:txBody>
      </p:sp>
      <p:sp>
        <p:nvSpPr>
          <p:cNvPr id="17" name="Foliennummernplatzhalter 1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A85A9CEC-ED2C-478D-BF0F-6932F3E7D4F3}" type="slidenum">
              <a:rPr lang="de-DE" smtClean="0"/>
              <a:pPr/>
              <a:t>19</a:t>
            </a:fld>
            <a:endParaRPr lang="de-DE"/>
          </a:p>
        </p:txBody>
      </p:sp>
      <p:sp>
        <p:nvSpPr>
          <p:cNvPr id="18" name="Fußzeilenplatzhalt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Supply Chain Management- Lagerbestände in der Demanddriven Supply Chain</a:t>
            </a:r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Ziele, Methodik und Annahmen</a:t>
            </a:r>
            <a:endParaRPr lang="de-DE" dirty="0"/>
          </a:p>
        </p:txBody>
      </p:sp>
      <p:sp>
        <p:nvSpPr>
          <p:cNvPr id="9" name="Datumsplatzhalt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FH Ludwigshafen – O‘Leary/Eisenhofer</a:t>
            </a:r>
            <a:endParaRPr lang="de-DE" dirty="0" smtClean="0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85A9CEC-ED2C-478D-BF0F-6932F3E7D4F3}" type="slidenum">
              <a:rPr lang="de-DE" smtClean="0"/>
              <a:pPr/>
              <a:t>2</a:t>
            </a:fld>
            <a:endParaRPr lang="de-DE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 smtClean="0"/>
              <a:t>Supply Chain Management- Lagerbestände in der Demanddriven Supply Chain</a:t>
            </a:r>
            <a:endParaRPr lang="de-DE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3200" dirty="0" smtClean="0"/>
              <a:t>Verkäufer 2 (</a:t>
            </a:r>
            <a:r>
              <a:rPr lang="de-DE" sz="3200" dirty="0" err="1" smtClean="0"/>
              <a:t>Retailer</a:t>
            </a:r>
            <a:r>
              <a:rPr lang="de-DE" sz="3200" dirty="0" smtClean="0"/>
              <a:t> 2)</a:t>
            </a:r>
            <a:endParaRPr lang="de-DE" sz="3200" dirty="0"/>
          </a:p>
        </p:txBody>
      </p:sp>
      <p:graphicFrame>
        <p:nvGraphicFramePr>
          <p:cNvPr id="11" name="Inhaltsplatzhalter 10"/>
          <p:cNvGraphicFramePr>
            <a:graphicFrameLocks noGrp="1"/>
          </p:cNvGraphicFramePr>
          <p:nvPr>
            <p:ph sz="quarter" idx="4294967295"/>
          </p:nvPr>
        </p:nvGraphicFramePr>
        <p:xfrm>
          <a:off x="495300" y="1600200"/>
          <a:ext cx="8153400" cy="4495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" name="Datumsplatzhalt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FH Ludwigshafen – O‘Leary/Eisenhofer</a:t>
            </a:r>
            <a:endParaRPr lang="de-DE"/>
          </a:p>
        </p:txBody>
      </p:sp>
      <p:sp>
        <p:nvSpPr>
          <p:cNvPr id="17" name="Foliennummernplatzhalter 1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A85A9CEC-ED2C-478D-BF0F-6932F3E7D4F3}" type="slidenum">
              <a:rPr lang="de-DE" smtClean="0"/>
              <a:pPr/>
              <a:t>20</a:t>
            </a:fld>
            <a:endParaRPr lang="de-DE"/>
          </a:p>
        </p:txBody>
      </p:sp>
      <p:sp>
        <p:nvSpPr>
          <p:cNvPr id="18" name="Fußzeilenplatzhalt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Supply Chain Management- Lagerbestände in der Demanddriven Supply Chain</a:t>
            </a:r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Regionallager (RDC)</a:t>
            </a:r>
            <a:endParaRPr lang="de-DE" dirty="0"/>
          </a:p>
        </p:txBody>
      </p:sp>
      <p:graphicFrame>
        <p:nvGraphicFramePr>
          <p:cNvPr id="11" name="Inhaltsplatzhalter 10"/>
          <p:cNvGraphicFramePr>
            <a:graphicFrameLocks noGrp="1"/>
          </p:cNvGraphicFramePr>
          <p:nvPr>
            <p:ph sz="quarter" idx="4294967295"/>
          </p:nvPr>
        </p:nvGraphicFramePr>
        <p:xfrm>
          <a:off x="457200" y="1600200"/>
          <a:ext cx="8153400" cy="4495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FH Ludwigshafen – O‘Leary/Eisenhofer</a:t>
            </a:r>
            <a:endParaRPr lang="de-DE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A85A9CEC-ED2C-478D-BF0F-6932F3E7D4F3}" type="slidenum">
              <a:rPr lang="de-DE" smtClean="0"/>
              <a:pPr/>
              <a:t>21</a:t>
            </a:fld>
            <a:endParaRPr lang="de-DE"/>
          </a:p>
        </p:txBody>
      </p:sp>
      <p:sp>
        <p:nvSpPr>
          <p:cNvPr id="13" name="Fußzeilenplatzhalt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Supply Chain Management- Lagerbestände in der Demanddriven Supply Chain</a:t>
            </a:r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Produktion komplett</a:t>
            </a:r>
            <a:endParaRPr lang="de-DE" dirty="0"/>
          </a:p>
        </p:txBody>
      </p:sp>
      <p:graphicFrame>
        <p:nvGraphicFramePr>
          <p:cNvPr id="11" name="Inhaltsplatzhalter 10"/>
          <p:cNvGraphicFramePr>
            <a:graphicFrameLocks noGrp="1"/>
          </p:cNvGraphicFramePr>
          <p:nvPr>
            <p:ph sz="quarter" idx="4294967295"/>
          </p:nvPr>
        </p:nvGraphicFramePr>
        <p:xfrm>
          <a:off x="457200" y="1600200"/>
          <a:ext cx="8153400" cy="4495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Datumsplatzhalt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FH Ludwigshafen – O‘Leary/Eisenhofer</a:t>
            </a:r>
            <a:endParaRPr lang="de-DE"/>
          </a:p>
        </p:txBody>
      </p:sp>
      <p:sp>
        <p:nvSpPr>
          <p:cNvPr id="13" name="Foliennummernplatzhalter 1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A85A9CEC-ED2C-478D-BF0F-6932F3E7D4F3}" type="slidenum">
              <a:rPr lang="de-DE" smtClean="0"/>
              <a:pPr/>
              <a:t>22</a:t>
            </a:fld>
            <a:endParaRPr lang="de-DE"/>
          </a:p>
        </p:txBody>
      </p:sp>
      <p:sp>
        <p:nvSpPr>
          <p:cNvPr id="14" name="Fußzeilenplatzhalt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Supply Chain Management- Lagerbestände in der Demanddriven Supply Chain</a:t>
            </a:r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Zusammenfassung der Ergebnisse</a:t>
            </a:r>
            <a:endParaRPr lang="de-DE" dirty="0"/>
          </a:p>
        </p:txBody>
      </p:sp>
      <p:sp>
        <p:nvSpPr>
          <p:cNvPr id="9" name="Datumsplatzhalt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FH Ludwigshafen – O‘Leary/Eisenhofer</a:t>
            </a:r>
            <a:endParaRPr lang="de-DE" dirty="0" smtClean="0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85A9CEC-ED2C-478D-BF0F-6932F3E7D4F3}" type="slidenum">
              <a:rPr lang="de-DE" smtClean="0"/>
              <a:pPr/>
              <a:t>23</a:t>
            </a:fld>
            <a:endParaRPr lang="de-DE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 smtClean="0"/>
              <a:t>Supply Chain Management- Lagerbestände in der Demanddriven Supply Chain</a:t>
            </a:r>
            <a:endParaRPr lang="de-DE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sz="3200" dirty="0" smtClean="0"/>
              <a:t>Ergebnisse </a:t>
            </a:r>
            <a:r>
              <a:rPr lang="de-AT" sz="3200" dirty="0" err="1" smtClean="0"/>
              <a:t>Demanddriven</a:t>
            </a:r>
            <a:r>
              <a:rPr lang="de-AT" sz="3200" dirty="0" smtClean="0"/>
              <a:t> </a:t>
            </a:r>
            <a:r>
              <a:rPr lang="de-AT" sz="3200" dirty="0" err="1" smtClean="0"/>
              <a:t>Supply</a:t>
            </a:r>
            <a:r>
              <a:rPr lang="de-AT" sz="3200" dirty="0" smtClean="0"/>
              <a:t> Chain</a:t>
            </a:r>
            <a:endParaRPr lang="de-AT" sz="320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AT" dirty="0" smtClean="0"/>
              <a:t>Durch Verwenden von Abverkaufs- und Forecastdaten kann die Varianz in Lagerbeständen reduziert werden. </a:t>
            </a:r>
          </a:p>
          <a:p>
            <a:r>
              <a:rPr lang="de-AT" dirty="0" smtClean="0"/>
              <a:t>Losgrößen können dynamisch berechnet werden.</a:t>
            </a:r>
          </a:p>
          <a:p>
            <a:r>
              <a:rPr lang="de-AT" dirty="0" smtClean="0"/>
              <a:t>Vor allem in vorgelagerten Stufen (RDC) hat dies Auswirkungen.</a:t>
            </a:r>
          </a:p>
        </p:txBody>
      </p:sp>
      <p:sp>
        <p:nvSpPr>
          <p:cNvPr id="9" name="Datumsplatzhalt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FH Ludwigshafen – O‘Leary/Eisenhofer</a:t>
            </a:r>
            <a:endParaRPr lang="de-DE" dirty="0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A85A9CEC-ED2C-478D-BF0F-6932F3E7D4F3}" type="slidenum">
              <a:rPr lang="de-DE" smtClean="0"/>
              <a:pPr/>
              <a:t>24</a:t>
            </a:fld>
            <a:endParaRPr lang="de-DE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Supply Chain Management- Lagerbestände in der Demanddriven Supply Chain</a:t>
            </a:r>
            <a:endParaRPr lang="de-DE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de-AT" sz="3200" dirty="0" smtClean="0"/>
              <a:t>Vergleich des Durchschnittsbestands zur Ermittlung der Lagerkosten</a:t>
            </a:r>
            <a:endParaRPr lang="de-AT" sz="32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79512" y="2924944"/>
          <a:ext cx="8820472" cy="1539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48272"/>
                <a:gridCol w="2232248"/>
                <a:gridCol w="1934834"/>
                <a:gridCol w="220511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sz="2200" dirty="0" smtClean="0">
                          <a:latin typeface="Arial Black" pitchFamily="34" charset="0"/>
                        </a:rPr>
                        <a:t>Lager</a:t>
                      </a:r>
                      <a:endParaRPr lang="de-DE" sz="2200" dirty="0"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200" dirty="0" smtClean="0">
                          <a:latin typeface="Arial Black" pitchFamily="34" charset="0"/>
                        </a:rPr>
                        <a:t>Szenario 1</a:t>
                      </a:r>
                      <a:endParaRPr lang="de-DE" sz="2200" dirty="0"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200" dirty="0" smtClean="0">
                          <a:latin typeface="Arial Black" pitchFamily="34" charset="0"/>
                        </a:rPr>
                        <a:t>DDSN</a:t>
                      </a:r>
                      <a:endParaRPr lang="de-DE" sz="2200" dirty="0"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200" dirty="0" smtClean="0">
                          <a:latin typeface="Arial Black" pitchFamily="34" charset="0"/>
                        </a:rPr>
                        <a:t>Delta [%]</a:t>
                      </a:r>
                      <a:endParaRPr lang="de-DE" sz="2200" dirty="0">
                        <a:latin typeface="Arial Black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sz="1600" dirty="0" smtClean="0">
                          <a:latin typeface="Arial Black" pitchFamily="34" charset="0"/>
                        </a:rPr>
                        <a:t>Verkäufer 1 (RE</a:t>
                      </a:r>
                      <a:r>
                        <a:rPr lang="de-DE" sz="1600" baseline="0" dirty="0" smtClean="0">
                          <a:latin typeface="Arial Black" pitchFamily="34" charset="0"/>
                        </a:rPr>
                        <a:t> 1)</a:t>
                      </a:r>
                      <a:endParaRPr lang="de-DE" sz="1600" dirty="0"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600" b="0" i="0" u="none" strike="noStrike" dirty="0">
                          <a:latin typeface="Arial Black" pitchFamily="34" charset="0"/>
                        </a:rPr>
                        <a:t>581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600" b="0" i="0" u="none" strike="noStrike" dirty="0">
                          <a:latin typeface="Arial Black" pitchFamily="34" charset="0"/>
                        </a:rPr>
                        <a:t>364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 Black" pitchFamily="34" charset="0"/>
                        </a:rPr>
                        <a:t>37,4</a:t>
                      </a:r>
                      <a:r>
                        <a:rPr lang="de-DE" sz="1600" baseline="0" dirty="0" smtClean="0">
                          <a:latin typeface="Arial Black" pitchFamily="34" charset="0"/>
                        </a:rPr>
                        <a:t> %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sz="1600" dirty="0" smtClean="0">
                          <a:latin typeface="Arial Black" pitchFamily="34" charset="0"/>
                        </a:rPr>
                        <a:t>Verkäufer 1 (RE</a:t>
                      </a:r>
                      <a:r>
                        <a:rPr lang="de-DE" sz="1600" baseline="0" dirty="0" smtClean="0">
                          <a:latin typeface="Arial Black" pitchFamily="34" charset="0"/>
                        </a:rPr>
                        <a:t> 2)</a:t>
                      </a:r>
                      <a:endParaRPr lang="de-DE" sz="1600" dirty="0"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600" b="0" i="0" u="none" strike="noStrike" dirty="0">
                          <a:latin typeface="Arial Black" pitchFamily="34" charset="0"/>
                        </a:rPr>
                        <a:t>580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600" b="0" i="0" u="none" strike="noStrike" dirty="0">
                          <a:latin typeface="Arial Black" pitchFamily="34" charset="0"/>
                        </a:rPr>
                        <a:t>364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 Black" pitchFamily="34" charset="0"/>
                        </a:rPr>
                        <a:t>37,4 %</a:t>
                      </a:r>
                      <a:endParaRPr lang="de-DE" sz="1600" dirty="0">
                        <a:latin typeface="Arial Black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sz="1600" dirty="0" smtClean="0">
                          <a:latin typeface="Arial Black" pitchFamily="34" charset="0"/>
                        </a:rPr>
                        <a:t>Regionallager (RDC)</a:t>
                      </a:r>
                      <a:endParaRPr lang="de-DE" sz="1600" dirty="0"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600" b="0" i="0" u="none" strike="noStrike" dirty="0">
                          <a:latin typeface="Arial Black" pitchFamily="34" charset="0"/>
                        </a:rPr>
                        <a:t>933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600" b="0" i="0" u="none" strike="noStrike" dirty="0">
                          <a:latin typeface="Arial Black" pitchFamily="34" charset="0"/>
                        </a:rPr>
                        <a:t>666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Arial Black" pitchFamily="34" charset="0"/>
                        </a:rPr>
                        <a:t>28,6 %</a:t>
                      </a:r>
                      <a:endParaRPr lang="de-DE" sz="1600" dirty="0">
                        <a:latin typeface="Arial Black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407127" y="2492896"/>
            <a:ext cx="6329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latin typeface="Arial Black" pitchFamily="34" charset="0"/>
              </a:rPr>
              <a:t>Durschnittlicher Lagerbestand  250 Tage [Stück]</a:t>
            </a:r>
            <a:endParaRPr lang="de-DE" dirty="0">
              <a:latin typeface="Arial Black" pitchFamily="34" charset="0"/>
            </a:endParaRP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A85A9CEC-ED2C-478D-BF0F-6932F3E7D4F3}" type="slidenum">
              <a:rPr lang="de-DE" smtClean="0"/>
              <a:pPr/>
              <a:t>25</a:t>
            </a:fld>
            <a:endParaRPr lang="de-DE"/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FH Ludwigshafen – O‘Leary/Eisenhofer</a:t>
            </a:r>
            <a:endParaRPr lang="de-DE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 smtClean="0"/>
              <a:t>Supply Chain Management- Lagerbestände in der Demanddriven Supply Chain</a:t>
            </a:r>
            <a:endParaRPr lang="de-DE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Weitere Optimierung ist möglich</a:t>
            </a:r>
            <a:endParaRPr lang="de-DE" dirty="0"/>
          </a:p>
        </p:txBody>
      </p:sp>
      <p:sp>
        <p:nvSpPr>
          <p:cNvPr id="9" name="Datumsplatzhalt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FH Ludwigshafen – O‘Leary/Eisenhofer</a:t>
            </a:r>
            <a:endParaRPr lang="de-DE" dirty="0" smtClean="0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85A9CEC-ED2C-478D-BF0F-6932F3E7D4F3}" type="slidenum">
              <a:rPr lang="de-DE" smtClean="0"/>
              <a:pPr/>
              <a:t>26</a:t>
            </a:fld>
            <a:endParaRPr lang="de-DE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 smtClean="0"/>
              <a:t>Supply Chain Management- Lagerbestände in der Demanddriven Supply Chain</a:t>
            </a:r>
            <a:endParaRPr lang="de-DE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Weitere Optmierung der Lagerbestände</a:t>
            </a:r>
          </a:p>
          <a:p>
            <a:r>
              <a:rPr lang="de-DE" dirty="0" smtClean="0"/>
              <a:t>Hebel: Bestell- und Lagerkosten</a:t>
            </a:r>
            <a:endParaRPr lang="de-DE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Consideo Simulation</a:t>
            </a:r>
            <a:endParaRPr lang="de-DE" dirty="0"/>
          </a:p>
        </p:txBody>
      </p:sp>
      <p:sp>
        <p:nvSpPr>
          <p:cNvPr id="9" name="Datumsplatzhalt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FH Ludwigshafen – O‘Leary/Eisenhofer</a:t>
            </a:r>
            <a:endParaRPr lang="de-DE" dirty="0" smtClean="0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85A9CEC-ED2C-478D-BF0F-6932F3E7D4F3}" type="slidenum">
              <a:rPr lang="de-DE" smtClean="0"/>
              <a:pPr/>
              <a:t>27</a:t>
            </a:fld>
            <a:endParaRPr lang="de-DE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 smtClean="0"/>
              <a:t>Supply Chain Management- Lagerbestände in der Demanddriven Supply Chain</a:t>
            </a:r>
            <a:endParaRPr lang="de-DE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Fragen </a:t>
            </a:r>
            <a:r>
              <a:rPr lang="de-DE" smtClean="0"/>
              <a:t>&amp; Antworten</a:t>
            </a:r>
            <a:endParaRPr lang="de-DE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FH Ludwigshafen – O‘Leary/Eisenhofer</a:t>
            </a:r>
            <a:endParaRPr lang="de-DE" dirty="0" smtClean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85A9CEC-ED2C-478D-BF0F-6932F3E7D4F3}" type="slidenum">
              <a:rPr lang="de-DE" smtClean="0"/>
              <a:pPr/>
              <a:t>28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 smtClean="0"/>
              <a:t>Supply Chain Management - Lagerbestände in der Demanddriven Supply Chain</a:t>
            </a:r>
            <a:endParaRPr lang="de-DE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3200" dirty="0" smtClean="0"/>
              <a:t>Ziel der Modellierung</a:t>
            </a:r>
            <a:endParaRPr lang="de-DE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b="1" dirty="0" smtClean="0"/>
              <a:t>Quantitative Analyse </a:t>
            </a:r>
            <a:r>
              <a:rPr lang="de-DE" dirty="0" smtClean="0"/>
              <a:t>der Auswirkungen auf </a:t>
            </a:r>
            <a:r>
              <a:rPr lang="de-DE" b="1" dirty="0" smtClean="0"/>
              <a:t>Lagerbestände</a:t>
            </a:r>
            <a:r>
              <a:rPr lang="de-DE" dirty="0" smtClean="0"/>
              <a:t> an verschiedenen Stellen in einer Logistikkette durch </a:t>
            </a:r>
            <a:r>
              <a:rPr lang="de-DE" b="1" dirty="0" smtClean="0"/>
              <a:t>Veränderungen des Informationsflusses</a:t>
            </a:r>
            <a:r>
              <a:rPr lang="de-DE" dirty="0" smtClean="0"/>
              <a:t> in einer Logistikkette</a:t>
            </a:r>
            <a:endParaRPr lang="de-DE" dirty="0"/>
          </a:p>
        </p:txBody>
      </p:sp>
      <p:sp>
        <p:nvSpPr>
          <p:cNvPr id="9" name="Datumsplatzhalt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FH Ludwigshafen – O‘Leary/Eisenhofer</a:t>
            </a:r>
            <a:endParaRPr lang="de-DE" dirty="0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A85A9CEC-ED2C-478D-BF0F-6932F3E7D4F3}" type="slidenum">
              <a:rPr lang="de-DE" smtClean="0"/>
              <a:pPr/>
              <a:t>3</a:t>
            </a:fld>
            <a:endParaRPr lang="de-DE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Supply Chain Management- Lagerbestände in der Demanddriven Supply Chain</a:t>
            </a:r>
            <a:endParaRPr lang="de-DE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3200" dirty="0" smtClean="0"/>
              <a:t>Methodik</a:t>
            </a:r>
            <a:endParaRPr lang="de-DE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de-DE" dirty="0" smtClean="0"/>
              <a:t>Modellierung einer Logistikkette mit dem Consideo Modeler</a:t>
            </a:r>
          </a:p>
          <a:p>
            <a:r>
              <a:rPr lang="de-DE" dirty="0" smtClean="0"/>
              <a:t>2 Szenarien auf den selben Basisannahmen</a:t>
            </a:r>
          </a:p>
          <a:p>
            <a:r>
              <a:rPr lang="de-DE" dirty="0" smtClean="0"/>
              <a:t>Vergleich der Lagerbestände</a:t>
            </a:r>
          </a:p>
          <a:p>
            <a:endParaRPr lang="de-DE" dirty="0" smtClean="0"/>
          </a:p>
        </p:txBody>
      </p:sp>
      <p:sp>
        <p:nvSpPr>
          <p:cNvPr id="9" name="Datumsplatzhalt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FH Ludwigshafen – O‘Leary/Eisenhofer</a:t>
            </a:r>
            <a:endParaRPr lang="de-DE" dirty="0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A85A9CEC-ED2C-478D-BF0F-6932F3E7D4F3}" type="slidenum">
              <a:rPr lang="de-DE" smtClean="0"/>
              <a:pPr/>
              <a:t>4</a:t>
            </a:fld>
            <a:endParaRPr lang="de-DE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Supply Chain Management- Lagerbestände in der Demanddriven Supply Chain</a:t>
            </a:r>
            <a:endParaRPr lang="de-DE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3200" dirty="0" smtClean="0"/>
              <a:t>Annahmen und Einschränkungen</a:t>
            </a:r>
            <a:endParaRPr lang="de-DE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de-DE" dirty="0" smtClean="0"/>
              <a:t>1 Produkt (Lagerwert ist 100 EUR)</a:t>
            </a:r>
          </a:p>
          <a:p>
            <a:r>
              <a:rPr lang="de-DE" dirty="0" smtClean="0"/>
              <a:t>2 Abverkaufsstellen (Verkauf der selben Anzahl im langfristigen Durchschnitt)</a:t>
            </a:r>
          </a:p>
          <a:p>
            <a:r>
              <a:rPr lang="de-DE" dirty="0" smtClean="0"/>
              <a:t>1 Regionallager</a:t>
            </a:r>
          </a:p>
          <a:p>
            <a:r>
              <a:rPr lang="de-DE" dirty="0" smtClean="0"/>
              <a:t>1 Zentrallager (= Lager der Produktion)</a:t>
            </a:r>
          </a:p>
          <a:p>
            <a:r>
              <a:rPr lang="de-DE" dirty="0" smtClean="0"/>
              <a:t>Lieferzeit für alle Transporte = 1 Tag</a:t>
            </a:r>
          </a:p>
          <a:p>
            <a:r>
              <a:rPr lang="de-DE" dirty="0" smtClean="0"/>
              <a:t>Abverkauf statistisch verteilt (Gauss), saisonale Schwankungen</a:t>
            </a:r>
          </a:p>
          <a:p>
            <a:r>
              <a:rPr lang="de-DE" dirty="0" smtClean="0"/>
              <a:t>Langfristig kein sinkender oder steigender Trend</a:t>
            </a:r>
          </a:p>
          <a:p>
            <a:r>
              <a:rPr lang="de-DE" dirty="0" smtClean="0"/>
              <a:t>Betrachtungszeitraum 250 Tage, Schrittweite 1 Tag</a:t>
            </a:r>
          </a:p>
          <a:p>
            <a:r>
              <a:rPr lang="de-DE" dirty="0" smtClean="0"/>
              <a:t>Messen der Lageroptimierung mit Kennzahl „durchschnittlicher Lagerbestand“ (korreliert direkt mit Lagerkosten und Kapitalkosten)</a:t>
            </a:r>
          </a:p>
          <a:p>
            <a:r>
              <a:rPr lang="de-DE" dirty="0" smtClean="0"/>
              <a:t>Betrachtet werden Lagerbestände aufgrund von bekannten Schwankungen (z.B. Losgröße) und Melde/Sicherheitsbestände aufgrund von Unsicherheiten im Abverkauf </a:t>
            </a:r>
            <a:r>
              <a:rPr lang="de-DE" dirty="0" smtClean="0">
                <a:sym typeface="Wingdings" pitchFamily="2" charset="2"/>
              </a:rPr>
              <a:t> </a:t>
            </a:r>
            <a:r>
              <a:rPr lang="de-DE" b="1" dirty="0" smtClean="0">
                <a:sym typeface="Wingdings" pitchFamily="2" charset="2"/>
              </a:rPr>
              <a:t>Sicherheitsbestände aufgrund von Unsicherheiten in der Zulieferung werden nicht betrachtet</a:t>
            </a:r>
          </a:p>
          <a:p>
            <a:r>
              <a:rPr lang="de-DE" dirty="0" smtClean="0">
                <a:sym typeface="Wingdings" pitchFamily="2" charset="2"/>
              </a:rPr>
              <a:t>Promotions werden nicht betrachtet! (würden im Optimalfall als eigenes Produkt laufen)</a:t>
            </a:r>
            <a:endParaRPr lang="de-DE" dirty="0" smtClean="0"/>
          </a:p>
          <a:p>
            <a:pPr>
              <a:buNone/>
            </a:pPr>
            <a:endParaRPr lang="de-DE" dirty="0"/>
          </a:p>
        </p:txBody>
      </p:sp>
      <p:sp>
        <p:nvSpPr>
          <p:cNvPr id="9" name="Datumsplatzhalt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FH Ludwigshafen – O‘Leary/Eisenhofer</a:t>
            </a:r>
            <a:endParaRPr lang="de-DE" dirty="0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A85A9CEC-ED2C-478D-BF0F-6932F3E7D4F3}" type="slidenum">
              <a:rPr lang="de-DE" smtClean="0"/>
              <a:pPr/>
              <a:t>5</a:t>
            </a:fld>
            <a:endParaRPr lang="de-DE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Supply Chain Management- Lagerbestände in der Demanddriven Supply Chain</a:t>
            </a:r>
            <a:endParaRPr lang="de-DE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3200" dirty="0" smtClean="0"/>
              <a:t>Grafik Supply Chain</a:t>
            </a:r>
            <a:endParaRPr lang="de-DE" sz="3200" dirty="0"/>
          </a:p>
        </p:txBody>
      </p:sp>
      <p:sp>
        <p:nvSpPr>
          <p:cNvPr id="4" name="Rechteck 3"/>
          <p:cNvSpPr/>
          <p:nvPr/>
        </p:nvSpPr>
        <p:spPr>
          <a:xfrm>
            <a:off x="7242448" y="2780928"/>
            <a:ext cx="1368152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 smtClean="0"/>
              <a:t>Abverkauf 1</a:t>
            </a:r>
            <a:endParaRPr lang="de-AT" dirty="0"/>
          </a:p>
        </p:txBody>
      </p:sp>
      <p:sp>
        <p:nvSpPr>
          <p:cNvPr id="5" name="Rechteck 4"/>
          <p:cNvSpPr/>
          <p:nvPr/>
        </p:nvSpPr>
        <p:spPr>
          <a:xfrm>
            <a:off x="7242448" y="4077072"/>
            <a:ext cx="1368152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 smtClean="0"/>
              <a:t>Abverkauf 2</a:t>
            </a:r>
            <a:endParaRPr lang="de-AT" dirty="0"/>
          </a:p>
        </p:txBody>
      </p:sp>
      <p:sp>
        <p:nvSpPr>
          <p:cNvPr id="6" name="Rechteck 5"/>
          <p:cNvSpPr/>
          <p:nvPr/>
        </p:nvSpPr>
        <p:spPr>
          <a:xfrm>
            <a:off x="5226224" y="2564904"/>
            <a:ext cx="1728192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 smtClean="0"/>
              <a:t>Bestand Verkaufsstelle 1 (RE 1)</a:t>
            </a:r>
            <a:endParaRPr lang="de-AT" dirty="0"/>
          </a:p>
        </p:txBody>
      </p:sp>
      <p:sp>
        <p:nvSpPr>
          <p:cNvPr id="20" name="Pfeil nach rechts 33"/>
          <p:cNvSpPr/>
          <p:nvPr/>
        </p:nvSpPr>
        <p:spPr>
          <a:xfrm rot="1303049">
            <a:off x="4096080" y="3902427"/>
            <a:ext cx="1008112" cy="5040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1" name="Pfeil nach rechts 34"/>
          <p:cNvSpPr/>
          <p:nvPr/>
        </p:nvSpPr>
        <p:spPr>
          <a:xfrm rot="20296951" flipV="1">
            <a:off x="4116008" y="2908717"/>
            <a:ext cx="1008112" cy="5040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9" name="Pfeil nach rechts 52"/>
          <p:cNvSpPr/>
          <p:nvPr/>
        </p:nvSpPr>
        <p:spPr>
          <a:xfrm flipV="1">
            <a:off x="1985864" y="3501008"/>
            <a:ext cx="230552" cy="5040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6" name="Rechteck 15"/>
          <p:cNvSpPr/>
          <p:nvPr/>
        </p:nvSpPr>
        <p:spPr>
          <a:xfrm>
            <a:off x="5226224" y="3861048"/>
            <a:ext cx="1728192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 smtClean="0"/>
              <a:t>Bestand Verkaufsstelle 1 (RE 2)</a:t>
            </a:r>
            <a:endParaRPr lang="de-AT" dirty="0"/>
          </a:p>
        </p:txBody>
      </p:sp>
      <p:sp>
        <p:nvSpPr>
          <p:cNvPr id="24" name="Rechteck 23"/>
          <p:cNvSpPr/>
          <p:nvPr/>
        </p:nvSpPr>
        <p:spPr>
          <a:xfrm>
            <a:off x="304800" y="3276600"/>
            <a:ext cx="1584176" cy="838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 smtClean="0"/>
              <a:t>Bestand</a:t>
            </a:r>
          </a:p>
          <a:p>
            <a:pPr algn="ctr"/>
            <a:r>
              <a:rPr lang="de-AT" dirty="0" smtClean="0"/>
              <a:t>Zentrallager (CDC)</a:t>
            </a:r>
            <a:endParaRPr lang="de-AT" dirty="0"/>
          </a:p>
        </p:txBody>
      </p:sp>
      <p:sp>
        <p:nvSpPr>
          <p:cNvPr id="27" name="Rechteck 26"/>
          <p:cNvSpPr/>
          <p:nvPr/>
        </p:nvSpPr>
        <p:spPr>
          <a:xfrm>
            <a:off x="2378224" y="3276600"/>
            <a:ext cx="1584176" cy="838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 smtClean="0"/>
              <a:t>Bestand</a:t>
            </a:r>
          </a:p>
          <a:p>
            <a:pPr algn="ctr"/>
            <a:r>
              <a:rPr lang="de-AT" dirty="0" smtClean="0"/>
              <a:t>Regionallager (RDC)</a:t>
            </a:r>
            <a:endParaRPr lang="de-AT" dirty="0"/>
          </a:p>
        </p:txBody>
      </p:sp>
      <p:sp>
        <p:nvSpPr>
          <p:cNvPr id="28" name="Datumsplatzhalt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FH Ludwigshafen – O‘Leary/Eisenhofer</a:t>
            </a:r>
            <a:endParaRPr lang="de-DE" dirty="0"/>
          </a:p>
        </p:txBody>
      </p:sp>
      <p:sp>
        <p:nvSpPr>
          <p:cNvPr id="30" name="Foliennummernplatzhalter 29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A85A9CEC-ED2C-478D-BF0F-6932F3E7D4F3}" type="slidenum">
              <a:rPr lang="de-DE" smtClean="0"/>
              <a:pPr/>
              <a:t>6</a:t>
            </a:fld>
            <a:endParaRPr lang="de-DE"/>
          </a:p>
        </p:txBody>
      </p:sp>
      <p:sp>
        <p:nvSpPr>
          <p:cNvPr id="31" name="Fußzeilenplatzhalter 3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Supply Chain Management- Lagerbestände in der Demanddriven Supply Chain</a:t>
            </a:r>
            <a:endParaRPr lang="de-DE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Mindestlagerbestandshaltung</a:t>
            </a:r>
            <a:endParaRPr lang="de-DE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Szenario 1</a:t>
            </a:r>
            <a:endParaRPr lang="de-DE" dirty="0"/>
          </a:p>
        </p:txBody>
      </p:sp>
      <p:sp>
        <p:nvSpPr>
          <p:cNvPr id="9" name="Datumsplatzhalt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FH Ludwigshafen – O‘Leary/Eisenhofer</a:t>
            </a:r>
            <a:endParaRPr lang="de-DE" dirty="0" smtClean="0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85A9CEC-ED2C-478D-BF0F-6932F3E7D4F3}" type="slidenum">
              <a:rPr lang="de-DE" smtClean="0"/>
              <a:pPr/>
              <a:t>7</a:t>
            </a:fld>
            <a:endParaRPr lang="de-DE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 smtClean="0"/>
              <a:t>Supply Chain Management- Lagerbestände in der Demanddriven Supply Chain</a:t>
            </a:r>
            <a:endParaRPr lang="de-DE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3200" dirty="0" smtClean="0"/>
              <a:t>Szenario 1</a:t>
            </a:r>
            <a:endParaRPr lang="de-DE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Alle haben Lagerhaltung mit Mindestbestand und festen Losgrößen angepasst an einen Langfristplan. Annahme ist „</a:t>
            </a:r>
            <a:r>
              <a:rPr lang="de-DE" dirty="0" err="1" smtClean="0"/>
              <a:t>Worst</a:t>
            </a:r>
            <a:r>
              <a:rPr lang="de-DE" dirty="0" smtClean="0"/>
              <a:t> </a:t>
            </a:r>
            <a:r>
              <a:rPr lang="de-DE" dirty="0" err="1" smtClean="0"/>
              <a:t>Case</a:t>
            </a:r>
            <a:r>
              <a:rPr lang="de-DE" dirty="0" smtClean="0"/>
              <a:t>“: (höchster Abfluss wird als Standard genommen)</a:t>
            </a:r>
          </a:p>
          <a:p>
            <a:r>
              <a:rPr lang="de-DE" dirty="0" smtClean="0"/>
              <a:t>Losgrößen optimal nach Andlerformel (Bestellkosten 100 EUR, Lager- und Kapitalkosten 22% p.a.)</a:t>
            </a:r>
          </a:p>
          <a:p>
            <a:r>
              <a:rPr lang="de-DE" dirty="0" smtClean="0"/>
              <a:t>Meldebestand ausgerichtet an höchsten Abverkaufszahlen</a:t>
            </a:r>
          </a:p>
          <a:p>
            <a:endParaRPr lang="de-DE" dirty="0"/>
          </a:p>
        </p:txBody>
      </p:sp>
      <p:sp>
        <p:nvSpPr>
          <p:cNvPr id="9" name="Datumsplatzhalt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FH Ludwigshafen – O‘Leary/Eisenhofer</a:t>
            </a:r>
            <a:endParaRPr lang="de-DE" dirty="0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A85A9CEC-ED2C-478D-BF0F-6932F3E7D4F3}" type="slidenum">
              <a:rPr lang="de-DE" smtClean="0"/>
              <a:pPr/>
              <a:t>8</a:t>
            </a:fld>
            <a:endParaRPr lang="de-DE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Supply Chain Management- Lagerbestände in der Demanddriven Supply Chain</a:t>
            </a:r>
            <a:endParaRPr lang="de-DE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3200" dirty="0" smtClean="0"/>
              <a:t>Szenario 1 in Consideo</a:t>
            </a:r>
            <a:endParaRPr lang="de-DE" sz="3200" dirty="0"/>
          </a:p>
        </p:txBody>
      </p:sp>
      <p:pic>
        <p:nvPicPr>
          <p:cNvPr id="4" name="Inhaltsplatzhalter 3" descr="snag it.pn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 l="676"/>
          <a:stretch>
            <a:fillRect/>
          </a:stretch>
        </p:blipFill>
        <p:spPr>
          <a:xfrm>
            <a:off x="0" y="1556792"/>
            <a:ext cx="9144000" cy="5328592"/>
          </a:xfrm>
        </p:spPr>
      </p:pic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FH Ludwigshafen – O‘Leary/Eisenhofer</a:t>
            </a:r>
            <a:endParaRPr lang="de-DE" dirty="0"/>
          </a:p>
        </p:txBody>
      </p:sp>
      <p:sp>
        <p:nvSpPr>
          <p:cNvPr id="11" name="Foliennummernplatzhalter 10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A85A9CEC-ED2C-478D-BF0F-6932F3E7D4F3}" type="slidenum">
              <a:rPr lang="de-DE" smtClean="0"/>
              <a:pPr/>
              <a:t>9</a:t>
            </a:fld>
            <a:endParaRPr lang="de-DE"/>
          </a:p>
        </p:txBody>
      </p:sp>
      <p:sp>
        <p:nvSpPr>
          <p:cNvPr id="12" name="Fußzeilenplatzhalt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Supply Chain Management- Lagerbestände in der Demanddriven Supply Chain</a:t>
            </a:r>
            <a:endParaRPr lang="de-DE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73&quot;&gt;&lt;/object&gt;&lt;object type=&quot;2&quot; unique_id=&quot;10074&quot;&gt;&lt;object type=&quot;3&quot; unique_id=&quot;10093&quot;&gt;&lt;property id=&quot;20148&quot; value=&quot;5&quot;/&gt;&lt;property id=&quot;20300&quot; value=&quot;Folie 8 - &amp;quot;Szenario 1&amp;quot;&quot;/&gt;&lt;property id=&quot;20307&quot; value=&quot;258&quot;/&gt;&lt;/object&gt;&lt;object type=&quot;3&quot; unique_id=&quot;10130&quot;&gt;&lt;property id=&quot;20148&quot; value=&quot;5&quot;/&gt;&lt;property id=&quot;20300&quot; value=&quot;Folie 3 - &amp;quot;Ziel der Modellierung&amp;quot;&quot;/&gt;&lt;property id=&quot;20307&quot; value=&quot;263&quot;/&gt;&lt;/object&gt;&lt;object type=&quot;3&quot; unique_id=&quot;10131&quot;&gt;&lt;property id=&quot;20148&quot; value=&quot;5&quot;/&gt;&lt;property id=&quot;20300&quot; value=&quot;Folie 4 - &amp;quot;Methodik&amp;quot;&quot;/&gt;&lt;property id=&quot;20307&quot; value=&quot;264&quot;/&gt;&lt;/object&gt;&lt;object type=&quot;3&quot; unique_id=&quot;10132&quot;&gt;&lt;property id=&quot;20148&quot; value=&quot;5&quot;/&gt;&lt;property id=&quot;20300&quot; value=&quot;Folie 5 - &amp;quot;Annahmen und Einschränkungen&amp;quot;&quot;/&gt;&lt;property id=&quot;20307&quot; value=&quot;265&quot;/&gt;&lt;/object&gt;&lt;object type=&quot;3&quot; unique_id=&quot;10333&quot;&gt;&lt;property id=&quot;20148&quot; value=&quot;5&quot;/&gt;&lt;property id=&quot;20300&quot; value=&quot;Folie 13 - &amp;quot;Demand Driven Supply Chain - Annahmen&amp;quot;&quot;/&gt;&lt;property id=&quot;20307&quot; value=&quot;267&quot;/&gt;&lt;/object&gt;&lt;object type=&quot;3&quot; unique_id=&quot;10377&quot;&gt;&lt;property id=&quot;20148&quot; value=&quot;5&quot;/&gt;&lt;property id=&quot;20300&quot; value=&quot;Folie 6 - &amp;quot;Grafik Supply Chain&amp;quot;&quot;/&gt;&lt;property id=&quot;20307&quot; value=&quot;269&quot;/&gt;&lt;/object&gt;&lt;object type=&quot;3&quot; unique_id=&quot;10844&quot;&gt;&lt;property id=&quot;20148&quot; value=&quot;5&quot;/&gt;&lt;property id=&quot;20300&quot; value=&quot;Folie 9 - &amp;quot;Szenario 1 in Consideo&amp;quot;&quot;/&gt;&lt;property id=&quot;20307&quot; value=&quot;271&quot;/&gt;&lt;/object&gt;&lt;object type=&quot;3&quot; unique_id=&quot;10847&quot;&gt;&lt;property id=&quot;20148&quot; value=&quot;5&quot;/&gt;&lt;property id=&quot;20300&quot; value=&quot;Folie 24 - &amp;quot;Ergebnisse Demanddriven Supply Chain&amp;quot;&quot;/&gt;&lt;property id=&quot;20307&quot; value=&quot;274&quot;/&gt;&lt;/object&gt;&lt;object type=&quot;3&quot; unique_id=&quot;10848&quot;&gt;&lt;property id=&quot;20148&quot; value=&quot;5&quot;/&gt;&lt;property id=&quot;20300&quot; value=&quot;Folie 15 - &amp;quot;Grobe Struktur der Demand Driven Supply Chain&amp;quot;&quot;/&gt;&lt;property id=&quot;20307&quot; value=&quot;275&quot;/&gt;&lt;/object&gt;&lt;object type=&quot;3&quot; unique_id=&quot;10854&quot;&gt;&lt;property id=&quot;20148&quot; value=&quot;5&quot;/&gt;&lt;property id=&quot;20300&quot; value=&quot;Folie 22 - &amp;quot;Produktion komplett&amp;quot;&quot;/&gt;&lt;property id=&quot;20307&quot; value=&quot;282&quot;/&gt;&lt;/object&gt;&lt;object type=&quot;3&quot; unique_id=&quot;10856&quot;&gt;&lt;property id=&quot;20148&quot; value=&quot;5&quot;/&gt;&lt;property id=&quot;20300&quot; value=&quot;Folie 21 - &amp;quot;Regionallager (RDC)&amp;quot;&quot;/&gt;&lt;property id=&quot;20307&quot; value=&quot;284&quot;/&gt;&lt;/object&gt;&lt;object type=&quot;3&quot; unique_id=&quot;10857&quot;&gt;&lt;property id=&quot;20148&quot; value=&quot;5&quot;/&gt;&lt;property id=&quot;20300&quot; value=&quot;Folie 19 - &amp;quot;Verkäufer 1 (Retailer 1)&amp;quot;&quot;/&gt;&lt;property id=&quot;20307&quot; value=&quot;285&quot;/&gt;&lt;/object&gt;&lt;object type=&quot;3&quot; unique_id=&quot;10858&quot;&gt;&lt;property id=&quot;20148&quot; value=&quot;5&quot;/&gt;&lt;property id=&quot;20300&quot; value=&quot;Folie 20 - &amp;quot;Verkäufer 2 (Retailer 2)&amp;quot;&quot;/&gt;&lt;property id=&quot;20307&quot; value=&quot;286&quot;/&gt;&lt;/object&gt;&lt;object type=&quot;3&quot; unique_id=&quot;11615&quot;&gt;&lt;property id=&quot;20148&quot; value=&quot;5&quot;/&gt;&lt;property id=&quot;20300&quot; value=&quot;Folie 2 - &amp;quot;Ziele, Methodik und Annahmen&amp;quot;&quot;/&gt;&lt;property id=&quot;20307&quot; value=&quot;297&quot;/&gt;&lt;/object&gt;&lt;object type=&quot;3&quot; unique_id=&quot;11616&quot;&gt;&lt;property id=&quot;20148&quot; value=&quot;5&quot;/&gt;&lt;property id=&quot;20300&quot; value=&quot;Folie 7 - &amp;quot;Szenario 1&amp;quot;&quot;/&gt;&lt;property id=&quot;20307&quot; value=&quot;298&quot;/&gt;&lt;/object&gt;&lt;object type=&quot;3&quot; unique_id=&quot;11617&quot;&gt;&lt;property id=&quot;20148&quot; value=&quot;5&quot;/&gt;&lt;property id=&quot;20300&quot; value=&quot;Folie 10 - &amp;quot;Formel für Nachlieferung&amp;quot;&quot;/&gt;&lt;property id=&quot;20307&quot; value=&quot;292&quot;/&gt;&lt;/object&gt;&lt;object type=&quot;3&quot; unique_id=&quot;11618&quot;&gt;&lt;property id=&quot;20148&quot; value=&quot;5&quot;/&gt;&lt;property id=&quot;20300&quot; value=&quot;Folie 11 - &amp;quot;Consideo Simulation&amp;quot;&quot;/&gt;&lt;property id=&quot;20307&quot; value=&quot;294&quot;/&gt;&lt;/object&gt;&lt;object type=&quot;3&quot; unique_id=&quot;11619&quot;&gt;&lt;property id=&quot;20148&quot; value=&quot;5&quot;/&gt;&lt;property id=&quot;20300&quot; value=&quot;Folie 12 - &amp;quot;Szenario 2&amp;quot;&quot;/&gt;&lt;property id=&quot;20307&quot; value=&quot;293&quot;/&gt;&lt;/object&gt;&lt;object type=&quot;3&quot; unique_id=&quot;11620&quot;&gt;&lt;property id=&quot;20148&quot; value=&quot;5&quot;/&gt;&lt;property id=&quot;20300&quot; value=&quot;Folie 14 - &amp;quot;Szenario 2 in Consideo&amp;quot;&quot;/&gt;&lt;property id=&quot;20307&quot; value=&quot;287&quot;/&gt;&lt;/object&gt;&lt;object type=&quot;3&quot; unique_id=&quot;11621&quot;&gt;&lt;property id=&quot;20148&quot; value=&quot;5&quot;/&gt;&lt;property id=&quot;20300&quot; value=&quot;Folie 16 - &amp;quot;Erklärung der Berechnungen in einer Stufe&amp;quot;&quot;/&gt;&lt;property id=&quot;20307&quot; value=&quot;288&quot;/&gt;&lt;/object&gt;&lt;object type=&quot;3&quot; unique_id=&quot;11622&quot;&gt;&lt;property id=&quot;20148&quot; value=&quot;5&quot;/&gt;&lt;property id=&quot;20300&quot; value=&quot;Folie 17 - &amp;quot;Consideo Simulation&amp;quot;&quot;/&gt;&lt;property id=&quot;20307&quot; value=&quot;295&quot;/&gt;&lt;/object&gt;&lt;object type=&quot;3&quot; unique_id=&quot;11623&quot;&gt;&lt;property id=&quot;20148&quot; value=&quot;5&quot;/&gt;&lt;property id=&quot;20300&quot; value=&quot;Folie 18 - &amp;quot;Detailergebnisse im Vergleich&amp;quot;&quot;/&gt;&lt;property id=&quot;20307&quot; value=&quot;289&quot;/&gt;&lt;/object&gt;&lt;object type=&quot;3&quot; unique_id=&quot;11624&quot;&gt;&lt;property id=&quot;20148&quot; value=&quot;5&quot;/&gt;&lt;property id=&quot;20300&quot; value=&quot;Folie 23 - &amp;quot;Zusammenfassung der Ergebnisse&amp;quot;&quot;/&gt;&lt;property id=&quot;20307&quot; value=&quot;290&quot;/&gt;&lt;/object&gt;&lt;object type=&quot;3&quot; unique_id=&quot;11625&quot;&gt;&lt;property id=&quot;20148&quot; value=&quot;5&quot;/&gt;&lt;property id=&quot;20300&quot; value=&quot;Folie 26 - &amp;quot;Weitere Optimierung ist möglich&amp;quot;&quot;/&gt;&lt;property id=&quot;20307&quot; value=&quot;291&quot;/&gt;&lt;/object&gt;&lt;object type=&quot;3&quot; unique_id=&quot;11626&quot;&gt;&lt;property id=&quot;20148&quot; value=&quot;5&quot;/&gt;&lt;property id=&quot;20300&quot; value=&quot;Folie 27 - &amp;quot;Consideo Simulation&amp;quot;&quot;/&gt;&lt;property id=&quot;20307&quot; value=&quot;296&quot;/&gt;&lt;/object&gt;&lt;object type=&quot;3&quot; unique_id=&quot;11627&quot;&gt;&lt;property id=&quot;20148&quot; value=&quot;5&quot;/&gt;&lt;property id=&quot;20300&quot; value=&quot;Folie 1 - &amp;quot;LagerBESTÄNDE IN DER Demanddriven supply Chain&amp;quot;&quot;/&gt;&lt;property id=&quot;20307&quot; value=&quot;299&quot;/&gt;&lt;/object&gt;&lt;object type=&quot;3&quot; unique_id=&quot;11628&quot;&gt;&lt;property id=&quot;20148&quot; value=&quot;5&quot;/&gt;&lt;property id=&quot;20300&quot; value=&quot;Folie 25 - &amp;quot;Vergleich des Durchschnittsbestands zur Ermittlung der Lagerkosten&amp;quot;&quot;/&gt;&lt;property id=&quot;20307&quot; value=&quot;300&quot;/&gt;&lt;/object&gt;&lt;object type=&quot;3&quot; unique_id=&quot;11629&quot;&gt;&lt;property id=&quot;20148&quot; value=&quot;5&quot;/&gt;&lt;property id=&quot;20300&quot; value=&quot;Folie 28&quot;/&gt;&lt;property id=&quot;20307&quot; value=&quot;301&quot;/&gt;&lt;/object&gt;&lt;/object&gt;&lt;/object&gt;&lt;/database&gt;"/>
  <p:tag name="SECTOMILLISECCONVERTED" val="1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0</TotalTime>
  <Words>1013</Words>
  <Application>Microsoft Office PowerPoint</Application>
  <PresentationFormat>Bildschirmpräsentation (4:3)</PresentationFormat>
  <Paragraphs>206</Paragraphs>
  <Slides>28</Slides>
  <Notes>3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28</vt:i4>
      </vt:variant>
    </vt:vector>
  </HeadingPairs>
  <TitlesOfParts>
    <vt:vector size="29" baseType="lpstr">
      <vt:lpstr>Median</vt:lpstr>
      <vt:lpstr>LagerBESTÄNDE IN DER Demanddriven supply Chain</vt:lpstr>
      <vt:lpstr>Ziele, Methodik und Annahmen</vt:lpstr>
      <vt:lpstr>Ziel der Modellierung</vt:lpstr>
      <vt:lpstr>Methodik</vt:lpstr>
      <vt:lpstr>Annahmen und Einschränkungen</vt:lpstr>
      <vt:lpstr>Grafik Supply Chain</vt:lpstr>
      <vt:lpstr>Szenario 1</vt:lpstr>
      <vt:lpstr>Szenario 1</vt:lpstr>
      <vt:lpstr>Szenario 1 in Consideo</vt:lpstr>
      <vt:lpstr>Formel für Nachlieferung</vt:lpstr>
      <vt:lpstr>Consideo Simulation</vt:lpstr>
      <vt:lpstr>Szenario 2</vt:lpstr>
      <vt:lpstr>Demand Driven Supply Chain - Annahmen</vt:lpstr>
      <vt:lpstr>Szenario 2 in Consideo</vt:lpstr>
      <vt:lpstr>Grobe Struktur der Demand Driven Supply Chain</vt:lpstr>
      <vt:lpstr>Erklärung der Berechnungen in einer Stufe</vt:lpstr>
      <vt:lpstr>Consideo Simulation</vt:lpstr>
      <vt:lpstr>Detailergebnisse im Vergleich</vt:lpstr>
      <vt:lpstr>Verkäufer 1 (Retailer 1)</vt:lpstr>
      <vt:lpstr>Verkäufer 2 (Retailer 2)</vt:lpstr>
      <vt:lpstr>Regionallager (RDC)</vt:lpstr>
      <vt:lpstr>Produktion komplett</vt:lpstr>
      <vt:lpstr>Zusammenfassung der Ergebnisse</vt:lpstr>
      <vt:lpstr>Ergebnisse Demanddriven Supply Chain</vt:lpstr>
      <vt:lpstr>Vergleich des Durchschnittsbestands zur Ermittlung der Lagerkosten</vt:lpstr>
      <vt:lpstr>Weitere Optimierung ist möglich</vt:lpstr>
      <vt:lpstr>Consideo Simulation</vt:lpstr>
      <vt:lpstr>Folie 28</vt:lpstr>
    </vt:vector>
  </TitlesOfParts>
  <Company>SAP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C5133505</dc:creator>
  <cp:lastModifiedBy>Joseph OLeary</cp:lastModifiedBy>
  <cp:revision>65</cp:revision>
  <dcterms:created xsi:type="dcterms:W3CDTF">2010-12-04T09:01:06Z</dcterms:created>
  <dcterms:modified xsi:type="dcterms:W3CDTF">2010-12-06T13:27:12Z</dcterms:modified>
</cp:coreProperties>
</file>